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44"/>
  </p:notesMasterIdLst>
  <p:sldIdLst>
    <p:sldId id="257" r:id="rId2"/>
    <p:sldId id="335" r:id="rId3"/>
    <p:sldId id="360" r:id="rId4"/>
    <p:sldId id="317" r:id="rId5"/>
    <p:sldId id="351" r:id="rId6"/>
    <p:sldId id="350" r:id="rId7"/>
    <p:sldId id="318" r:id="rId8"/>
    <p:sldId id="325" r:id="rId9"/>
    <p:sldId id="319" r:id="rId10"/>
    <p:sldId id="322" r:id="rId11"/>
    <p:sldId id="361" r:id="rId12"/>
    <p:sldId id="362" r:id="rId13"/>
    <p:sldId id="323" r:id="rId14"/>
    <p:sldId id="328" r:id="rId15"/>
    <p:sldId id="332" r:id="rId16"/>
    <p:sldId id="337" r:id="rId17"/>
    <p:sldId id="327" r:id="rId18"/>
    <p:sldId id="357" r:id="rId19"/>
    <p:sldId id="338" r:id="rId20"/>
    <p:sldId id="333" r:id="rId21"/>
    <p:sldId id="339" r:id="rId22"/>
    <p:sldId id="340" r:id="rId23"/>
    <p:sldId id="341" r:id="rId24"/>
    <p:sldId id="342" r:id="rId25"/>
    <p:sldId id="308" r:id="rId26"/>
    <p:sldId id="309" r:id="rId27"/>
    <p:sldId id="310" r:id="rId28"/>
    <p:sldId id="311" r:id="rId29"/>
    <p:sldId id="312" r:id="rId30"/>
    <p:sldId id="329" r:id="rId31"/>
    <p:sldId id="334" r:id="rId32"/>
    <p:sldId id="313" r:id="rId33"/>
    <p:sldId id="343" r:id="rId34"/>
    <p:sldId id="348" r:id="rId35"/>
    <p:sldId id="349" r:id="rId36"/>
    <p:sldId id="353" r:id="rId37"/>
    <p:sldId id="344" r:id="rId38"/>
    <p:sldId id="347" r:id="rId39"/>
    <p:sldId id="352" r:id="rId40"/>
    <p:sldId id="345" r:id="rId41"/>
    <p:sldId id="359" r:id="rId42"/>
    <p:sldId id="358" r:id="rId43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35:21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522 635 24575,'-14'1'0,"0"1"0,0 0 0,-16 5 0,-20 2 0,50-9 0,-24 3 0,0 0 0,0 1 0,-42 14 0,58-15 0,1 1 0,-1 0 0,1 0 0,0 0 0,0 1 0,0 0 0,1 0 0,-1 1 0,1 0 0,1 0 0,-1 0 0,1 1 0,0 0 0,-8 14 0,-15 35 0,2 1 0,3 1 0,-22 82 0,34-95 0,2 0 0,2 0 0,2 1 0,2 0 0,3 60 0,2-91 0,1 1 0,0-1 0,1 0 0,0 0 0,1 0 0,14 28 0,54 79 0,-44-77 0,28 44 0,87 102 0,-122-168 0,0-1 0,2-1 0,1-1 0,0-1 0,1-1 0,1-1 0,1-1 0,0-2 0,35 13 0,11-1 0,0-3 0,121 20 0,305 35 0,-370-60 0,589 49 0,3-53 0,-632-14 0,221-7 0,-252 2 0,-1-2 0,0-3 0,71-22 0,-108 25 0,115-41 0,-124 43 0,0-1 0,0 0 0,-1-1 0,0 0 0,0-1 0,0 0 0,-1-1 0,14-15 0,-18 15 0,-1 0 0,0 0 0,0-1 0,0 0 0,-1 0 0,-1 0 0,0 0 0,0 0 0,2-21 0,-1-9 0,-2-49 0,-3-349 0,0 414 0,-1-1 0,-2 1 0,0 0 0,-1 1 0,-14-39 0,-54-107 0,50 125 0,-2 2 0,-59-76 0,-79-62 0,112 132 0,-2 3 0,-3 2 0,-108-64 0,-198-78 0,-73 5 0,234 103 0,198 75 0,-380-138 0,344 132 0,0 1 0,0 3 0,-1 0 0,0 3 0,-55 5 0,0-2 0,57 0 0,0 1 0,-1 2 0,1 2 0,1 1 0,-52 20 0,-175 83 0,66-12 0,168-80 0,0 1 0,2 1 0,-39 38 0,13-11 0,11-14 0,2 2 0,2 2 0,1 2 0,-38 53 0,65-74-17,0 1-1,2 0 1,-10 31-1,4-14-1277,6-13-5531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35:49.4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1 24575,'-4'0'0,"-7"0"0,-1 0-8191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1:33.4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1:34.2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41.2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43.9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47.2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0 24575,'-5'0'0,"-6"0"0,-1 0-8191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48.7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51.4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53.1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54.0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56.8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35:50.3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24575,'4'0'0,"7"0"0,6 0 0,-1 0-8191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03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08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10.7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17.0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18.0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18.7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19.4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21.0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21.6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25.0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24575,'5'0'0,"1"5"0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35:51.0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25.6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30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31.2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32.1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04.3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05.2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05.9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09.7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0.6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4.4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35:51.6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5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7.0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7.5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8.0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8.4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9.3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0 24575,'-5'0'0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1:29.0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1:32.6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1:33.4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1:34.2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35:53.4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2:03:52.8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8499 412 24575,'-42'-19'0,"-2"1"0,0 3 0,-50-12 0,-139-17 0,-75 0-206,-2 14-1,-455 13 1,600 26 185,1 7 0,1 8 1,1 6-1,2 8 0,-304 114 1,-521 326 20,-580 327 0,820-411 0,622-317 0,3 5 0,4 6 0,-188 184 0,154-108 0,-178 256 0,-88 209 0,186-218 0,178-300 0,-66 213 0,81-184 0,7 1 0,-21 247 0,40 289 0,16-569 0,4-2 0,38 170 0,-30-208 0,3-1 0,3-1 0,2-1 0,4-2 0,39 65 0,-7-33 71,4-3-1,4-3 1,157 155 0,281 197 338,-310-278-358,294 321-51,-433-423 0,15 14 0,3-3 0,165 120 0,-178-151 0,1-3 0,1-2 0,2-4 0,139 47 0,442 71 0,-571-135 0,1102 156 0,-700-136 0,-2-46 0,-355-4 0,0-6 0,-1-5 0,-2-5 0,-1-5 0,-1-6 0,-3-5 0,-2-4 0,146-91 0,100-102 0,-294 192 0,-1-3 0,-4-3 0,65-79 0,-69 65 0,-3-3 0,78-153 0,47-183 0,814-2007 0,-553 1357 0,-428 1037 0,84-231 0,-12-4 0,-11-3 0,-11-3 0,42-452 0,-84 210 0,-24 370 0,-40-231 0,15 214 0,-76-227 0,81 310 0,-3 1 0,-2 2 0,-4 1 0,-3 2 0,-61-80 0,52 85 0,-3 3 0,-2 1 0,-3 3 0,-2 3 0,-107-75 0,127 102 0,-1 1 0,-1 1 0,0 3 0,-2 1 0,0 2 0,-1 1 0,0 3 0,0 1 0,-2 2 0,1 3 0,-61-2 0,-30 9 0,-195 27 0,179-1 0,-278 90 0,387-102-1365,13-3-5461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2:03:55.9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36:04.1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39:31.6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4159 301 24575,'-10'-8'0,"0"1"0,0 1 0,-1 0 0,0 0 0,0 1 0,-15-4 0,13 4 0,-108-38 0,-1 6 0,-2 5 0,-193-24 0,-111 25 0,-6 33 0,212 1 0,130-3 0,-242 10 0,283-5 0,1 2 0,0 3 0,1 2 0,-77 28 0,58-10 0,1 3 0,-66 44 0,-118 93 0,229-154 0,-554 397 0,538-384 0,2 1 0,1 2 0,1 2 0,2 0 0,1 3 0,-47 72 0,58-75 0,2 1 0,1 1 0,2 0 0,1 1 0,2 1 0,2 0 0,1 0 0,-6 64 0,11-53 0,2 1 0,8 79 0,-2-100 0,1 1 0,1-2 0,1 1 0,2-1 0,22 48 0,-8-32 0,3-1 0,1-1 0,2-1 0,2-2 0,1-1 0,2-2 0,2-1 0,56 42 0,4-7 0,3-4 0,153 75 0,211 59 0,18-42 0,-202-84 0,3-13 0,411 37 0,583-49 0,-622-29 0,-2 26 0,-169-11 0,-361-26 0,361 14 0,-266-22 0,542-4 0,-370-28 0,-295 17 0,128-36 0,87-47 0,-255 78 0,0-2 0,86-49 0,-114 55 0,-1-2 0,-1-1 0,0-1 0,-1-1 0,-1-1 0,37-46 0,-23 15 0,-1-1 0,36-77 0,38-123 0,-91 204 0,-2 0 0,-2-2 0,-3 0 0,-2 0 0,-2-1 0,-2 0 0,-3-55 0,-2 101 0,-8-150 0,6 136 0,-2 1 0,0-1 0,-2 1 0,0-1 0,-15-31 0,-9-6 0,-3 1 0,-3 2 0,-1 1 0,-3 2 0,-2 2 0,-2 1 0,-3 3 0,-1 2 0,-2 1 0,-2 3 0,-71-40 0,83 55 0,-390-205 0,0 34 0,259 110 0,-41-19 0,-341-109 0,395 162 0,-255-48 0,278 75 0,-233-11 0,215 34 0,-297-12 0,260 4 0,49 5 0,-3-8 0,-69-1 0,117 14 0,-1 4 0,1 5 0,1 4 0,0 4 0,-122 40 0,51-1 0,2 8 0,-156 86 0,216-102 0,-20 10 0,102-44-1365,10-4-5461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39:39.6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34:30.3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3415 321 24575,'0'-5'0,"-1"1"0,1 0 0,-1 0 0,0 0 0,0 0 0,-1 0 0,1 0 0,-1 1 0,0-1 0,0 0 0,0 1 0,0-1 0,-1 1 0,1 0 0,-1 0 0,0 0 0,0 0 0,0 0 0,0 0 0,-1 1 0,1 0 0,-1 0 0,1 0 0,-1 0 0,-6-2 0,-10-4 0,-1 1 0,0 1 0,-35-5 0,44 9 0,-444-73 0,276 49 0,-220-3 0,206 18 0,-94-2 0,115 12 0,-302 4 0,421-1 0,-85 13 0,121-12 0,1 2 0,-1 0 0,1 0 0,-1 2 0,2 0 0,-1 1 0,1 1 0,-22 14 0,-14 16 0,2 2 0,1 2 0,2 2 0,3 3 0,1 1 0,-55 83 0,47-50 0,3 3 0,-47 114 0,82-158 0,2 0 0,-12 83 0,7-28 0,-3 13 0,5 0 0,4 0 0,8 180 0,2-270 0,2-1 0,0 0 0,1 0 0,0 0 0,2 0 0,0 0 0,1-1 0,1 0 0,1 0 0,0-1 0,1 0 0,1 0 0,0-1 0,1 0 0,1-1 0,0 0 0,14 12 0,164 154 0,-155-150 0,2-2 0,1-1 0,1-1 0,1-3 0,84 37 0,-18-20 0,143 34 0,-132-47 0,1-6 0,203 11 0,245-29 0,-358-5 0,-155 0 0,-1-3 0,0-1 0,59-16 0,148-53 0,-36 9 0,-166 51 0,-1-3 0,0-2 0,-2-2 0,0-3 0,-2-2 0,0-2 0,-3-2 0,0-3 0,45-41 0,-16 8 0,60-56 0,-116 101 0,-2 0 0,0-2 0,-2 0 0,17-29 0,9-23 0,-8 17 0,-2-2 0,-3 0 0,28-82 0,-32 48 0,-3 0 0,-5-2 0,-4 0 0,4-193 0,-19 244 0,2 1 0,-3 1 0,-2-1 0,-14-76 0,14 110 0,0 1 0,-1 0 0,-1 0 0,0 0 0,0 0 0,-13-17 0,-49-50 0,16 19 0,27 28 0,-6-9 0,-41-40 0,61 69 0,-1 0 0,-1 0 0,0 1 0,0 1 0,-1 0 0,0 1 0,0 0 0,-18-6 0,-31-5 0,-100-15 0,104 23 0,50 9-68,1 0 0,-1 1-1,1 0 1,-1 1 0,1 0 0,-1 0-1,1 0 1,-1 1 0,1 0 0,0 1-1,0-1 1,0 2 0,0-1 0,1 1-1,-1-1 1,1 2 0,0-1 0,0 1-1,-9 9 1,6-4-6758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34:49.0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1752 304 24575,'-58'-1'0,"0"3"0,-72 13 0,-57 5 0,85-11 0,23-1 0,-350 51 0,377-48 0,1 2 0,1 3 0,0 1 0,1 3 0,2 2 0,-56 34 0,89-46 0,-1 1 0,2 0 0,-1 1 0,2 0 0,0 1 0,0 0 0,1 1 0,1 0 0,0 1 0,1 0 0,-9 20 0,0 9 0,2 1 0,-18 85 0,5 0 0,6 1 0,6 0 0,-1 171 0,17-207 0,5 189 0,1-246 0,1-1 0,1 1 0,3-1 0,0-1 0,24 53 0,-5-28 0,2-1 0,47 68 0,120 154 0,-108-157 0,-40-56 0,3-2 0,3-2 0,74 65 0,-88-93 0,1-3 0,2-1 0,1-3 0,1-1 0,99 42 0,-68-43 0,1-3 0,0-4 0,2-3 0,132 12 0,334-17 0,-370-25 0,308-60 0,-258 37 0,115-25 0,-297 49 0,-1-2 0,0-2 0,-1-2 0,-1-2 0,55-33 0,-49 18 0,-1-2 0,-2-2 0,-2-2 0,40-47 0,-58 56 0,-1-1 0,-1 0 0,-2-2 0,-1-1 0,-1 0 0,-3-1 0,21-63 0,-15 22 0,-3-1 0,17-147 0,-29 157 0,-3 1 0,-3-1 0,-3 0 0,-3 0 0,-2 0 0,-4 1 0,-24-84 0,19 98 0,-3 0 0,-1 1 0,-3 1 0,-2 2 0,-47-70 0,-171-191 0,164 214 0,25 34 0,-4 2 0,-1 3 0,-3 3 0,-93-63 0,38 43 0,-3 5 0,-3 5 0,-203-74 0,-162-13 0,105 37 0,354 103 0,-1 2 0,0 2 0,0 0 0,0 2 0,-1 1 0,-55 1 0,73 3-114,3 0-136,0 1 0,1 0-1,-1 0 1,-11 3 0,4 2-6576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35:36.6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1:36.9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24575,'5'0'0,"6"0"0,1 0-8191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1:37.7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24575,'0'5'0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1:38.3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1:38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1:39.9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6:31.5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1726 31 24575,'-17'0'0,"-330"7"0,268-1 0,-1 4 0,-102 26 0,140-24 0,1 1 0,1 2 0,1 2 0,0 2 0,-40 26 0,0-1 0,-97 38 0,-59 32 0,204-97 0,2 1 0,0 2 0,1 1 0,-32 31 0,53-47 0,1 1 0,0 1 0,0 0 0,0 0 0,1 0 0,0 0 0,0 1 0,1-1 0,0 1 0,0 1 0,1-1 0,0 0 0,1 1 0,0-1 0,0 1 0,1 0 0,0 0 0,0 15 0,1-18 0,-1 28 0,2 0 0,1 0 0,11 57 0,-11-82 0,1 0 0,0-1 0,0 1 0,0 0 0,1-1 0,0 0 0,1 0 0,0 0 0,0-1 0,1 0 0,0 0 0,0 0 0,1 0 0,-1-1 0,1 0 0,1-1 0,-1 0 0,15 8 0,32 9 0,0-2 0,86 19 0,-55-16 0,635 147 0,-498-123 0,88 13 0,-164-40 0,238 0 0,-133-19 0,147-4 0,-236-16 0,-93 9 0,-50 6 0,-1 0 0,0-1 0,0-1 0,-1-1 0,0 0 0,0-1 0,0-1 0,17-13 0,9-8 0,63-59 0,-28 21 0,46-45 0,-119 108 0,-1 0 0,1-1 0,-1 1 0,0-1 0,-1 0 0,0 0 0,0 0 0,0-1 0,-1 1 0,0-1 0,2-9 0,0-6 0,-1 0 0,-1-27 0,3-26 0,1 38 0,-1 0 0,-2 0 0,-3-38 0,-1 59 0,-1 0 0,0 0 0,-1 1 0,-1-1 0,0 0 0,-1 1 0,-1 0 0,-1 0 0,-11-20 0,3 13 0,-1 1 0,0 1 0,-2 0 0,0 1 0,-1 1 0,-1 1 0,-32-21 0,4 7 0,-1 3 0,-74-32 0,60 35 0,-2 2 0,-1 3 0,0 3 0,-74-8 0,-274-13 0,163 20 0,134 4 0,-109-5 0,152 19 0,-145 2 0,186 2 0,1 1 0,0 2 0,0 1 0,0 1 0,1 2 0,1 1 0,-1 1 0,2 1 0,0 2 0,1 2 0,-30 23 0,-60 41 0,75-60-1365,22-15-5461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41.2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43.9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47.2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0 24575,'-5'0'0,"-6"0"0,-1 0-8191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48.7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35:37.8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1 24575,'-4'4'0,"-2"7"0,0 1-8191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51.4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53.1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54.0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56.8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03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08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10.7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17.0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18.0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18.7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35:38.8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19.4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21.0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21.6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25.0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24575,'5'0'0,"1"5"0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25.6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30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31.2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32.1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04.3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05.2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35:39.7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05.9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09.7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0.6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4.4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5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7.0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7.5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8.0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8.4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9.3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0 24575,'-5'0'0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35:40.3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1:29.0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1:32.6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1:33.4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1:34.2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41.2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43.9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47.2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0 24575,'-5'0'0,"-6"0"0,-1 0-8191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48.7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51.4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53.1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35:40.9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54.0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8:56.8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03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08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10.7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17.0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18.0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18.7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19.4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21.0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35:41.4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21.6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25.0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24575,'5'0'0,"1"5"0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25.6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30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31.2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49:32.1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04.3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05.2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05.9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09.7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35:47.5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0.6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4.4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5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7.0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7.5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8.0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8.4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0:19.3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0 24575,'-5'0'0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1:29.0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1:51:32.6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0464E-30B0-0144-831F-525AA8C5052E}" type="datetimeFigureOut">
              <a:rPr lang="nb-NO" smtClean="0"/>
              <a:t>16.03.2022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D34A1-8EB6-DB4D-B5E7-C5890ECBBBC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738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BE13C1B3-30A5-2D4F-89A2-C88D12DA315A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16.03.2022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493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16.03.2022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5608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16.03.2022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617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179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16.03.2022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395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16.03.2022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6474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16.03.2022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162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16.03.2022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896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16.03.2022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4935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16.03.2022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5753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16.03.2022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857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16.03.2022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0208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A175A-91EC-0944-9B96-25439532DA1D}" type="datetimeFigureOut">
              <a:rPr lang="nb-NO" smtClean="0"/>
              <a:t>16.03.2022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603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0.xml"/><Relationship Id="rId18" Type="http://schemas.openxmlformats.org/officeDocument/2006/relationships/customXml" Target="../ink/ink75.xml"/><Relationship Id="rId26" Type="http://schemas.openxmlformats.org/officeDocument/2006/relationships/customXml" Target="../ink/ink82.xml"/><Relationship Id="rId39" Type="http://schemas.openxmlformats.org/officeDocument/2006/relationships/customXml" Target="../ink/ink95.xml"/><Relationship Id="rId21" Type="http://schemas.openxmlformats.org/officeDocument/2006/relationships/customXml" Target="../ink/ink78.xml"/><Relationship Id="rId34" Type="http://schemas.openxmlformats.org/officeDocument/2006/relationships/customXml" Target="../ink/ink90.xml"/><Relationship Id="rId42" Type="http://schemas.openxmlformats.org/officeDocument/2006/relationships/image" Target="../media/image23.png"/><Relationship Id="rId47" Type="http://schemas.openxmlformats.org/officeDocument/2006/relationships/image" Target="../media/image25.png"/><Relationship Id="rId7" Type="http://schemas.openxmlformats.org/officeDocument/2006/relationships/image" Target="../media/image20.png"/><Relationship Id="rId2" Type="http://schemas.openxmlformats.org/officeDocument/2006/relationships/image" Target="../media/image1.emf"/><Relationship Id="rId16" Type="http://schemas.openxmlformats.org/officeDocument/2006/relationships/customXml" Target="../ink/ink73.xml"/><Relationship Id="rId29" Type="http://schemas.openxmlformats.org/officeDocument/2006/relationships/customXml" Target="../ink/ink8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5.xml"/><Relationship Id="rId11" Type="http://schemas.openxmlformats.org/officeDocument/2006/relationships/customXml" Target="../ink/ink68.xml"/><Relationship Id="rId24" Type="http://schemas.openxmlformats.org/officeDocument/2006/relationships/customXml" Target="../ink/ink81.xml"/><Relationship Id="rId32" Type="http://schemas.openxmlformats.org/officeDocument/2006/relationships/customXml" Target="../ink/ink88.xml"/><Relationship Id="rId37" Type="http://schemas.openxmlformats.org/officeDocument/2006/relationships/customXml" Target="../ink/ink93.xml"/><Relationship Id="rId40" Type="http://schemas.openxmlformats.org/officeDocument/2006/relationships/customXml" Target="../ink/ink96.xml"/><Relationship Id="rId45" Type="http://schemas.openxmlformats.org/officeDocument/2006/relationships/customXml" Target="../ink/ink100.xml"/><Relationship Id="rId5" Type="http://schemas.openxmlformats.org/officeDocument/2006/relationships/image" Target="../media/image5.png"/><Relationship Id="rId15" Type="http://schemas.openxmlformats.org/officeDocument/2006/relationships/customXml" Target="../ink/ink72.xml"/><Relationship Id="rId23" Type="http://schemas.openxmlformats.org/officeDocument/2006/relationships/customXml" Target="../ink/ink80.xml"/><Relationship Id="rId28" Type="http://schemas.openxmlformats.org/officeDocument/2006/relationships/customXml" Target="../ink/ink84.xml"/><Relationship Id="rId36" Type="http://schemas.openxmlformats.org/officeDocument/2006/relationships/customXml" Target="../ink/ink92.xml"/><Relationship Id="rId10" Type="http://schemas.openxmlformats.org/officeDocument/2006/relationships/customXml" Target="../ink/ink67.xml"/><Relationship Id="rId19" Type="http://schemas.openxmlformats.org/officeDocument/2006/relationships/customXml" Target="../ink/ink76.xml"/><Relationship Id="rId31" Type="http://schemas.openxmlformats.org/officeDocument/2006/relationships/customXml" Target="../ink/ink87.xml"/><Relationship Id="rId44" Type="http://schemas.openxmlformats.org/officeDocument/2006/relationships/customXml" Target="../ink/ink99.xml"/><Relationship Id="rId9" Type="http://schemas.openxmlformats.org/officeDocument/2006/relationships/image" Target="../media/image21.png"/><Relationship Id="rId14" Type="http://schemas.openxmlformats.org/officeDocument/2006/relationships/customXml" Target="../ink/ink71.xml"/><Relationship Id="rId22" Type="http://schemas.openxmlformats.org/officeDocument/2006/relationships/customXml" Target="../ink/ink79.xml"/><Relationship Id="rId27" Type="http://schemas.openxmlformats.org/officeDocument/2006/relationships/customXml" Target="../ink/ink83.xml"/><Relationship Id="rId30" Type="http://schemas.openxmlformats.org/officeDocument/2006/relationships/customXml" Target="../ink/ink86.xml"/><Relationship Id="rId35" Type="http://schemas.openxmlformats.org/officeDocument/2006/relationships/customXml" Target="../ink/ink91.xml"/><Relationship Id="rId43" Type="http://schemas.openxmlformats.org/officeDocument/2006/relationships/customXml" Target="../ink/ink98.xml"/><Relationship Id="rId8" Type="http://schemas.openxmlformats.org/officeDocument/2006/relationships/customXml" Target="../ink/ink66.xml"/><Relationship Id="rId3" Type="http://schemas.openxmlformats.org/officeDocument/2006/relationships/customXml" Target="../ink/ink64.xml"/><Relationship Id="rId12" Type="http://schemas.openxmlformats.org/officeDocument/2006/relationships/customXml" Target="../ink/ink69.xml"/><Relationship Id="rId17" Type="http://schemas.openxmlformats.org/officeDocument/2006/relationships/customXml" Target="../ink/ink74.xml"/><Relationship Id="rId25" Type="http://schemas.openxmlformats.org/officeDocument/2006/relationships/image" Target="../media/image22.png"/><Relationship Id="rId33" Type="http://schemas.openxmlformats.org/officeDocument/2006/relationships/customXml" Target="../ink/ink89.xml"/><Relationship Id="rId38" Type="http://schemas.openxmlformats.org/officeDocument/2006/relationships/customXml" Target="../ink/ink94.xml"/><Relationship Id="rId46" Type="http://schemas.openxmlformats.org/officeDocument/2006/relationships/customXml" Target="../ink/ink101.xml"/><Relationship Id="rId20" Type="http://schemas.openxmlformats.org/officeDocument/2006/relationships/customXml" Target="../ink/ink77.xml"/><Relationship Id="rId41" Type="http://schemas.openxmlformats.org/officeDocument/2006/relationships/customXml" Target="../ink/ink9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8.xml"/><Relationship Id="rId18" Type="http://schemas.openxmlformats.org/officeDocument/2006/relationships/customXml" Target="../ink/ink113.xml"/><Relationship Id="rId26" Type="http://schemas.openxmlformats.org/officeDocument/2006/relationships/customXml" Target="../ink/ink120.xml"/><Relationship Id="rId39" Type="http://schemas.openxmlformats.org/officeDocument/2006/relationships/customXml" Target="../ink/ink133.xml"/><Relationship Id="rId21" Type="http://schemas.openxmlformats.org/officeDocument/2006/relationships/customXml" Target="../ink/ink116.xml"/><Relationship Id="rId34" Type="http://schemas.openxmlformats.org/officeDocument/2006/relationships/customXml" Target="../ink/ink128.xml"/><Relationship Id="rId42" Type="http://schemas.openxmlformats.org/officeDocument/2006/relationships/image" Target="../media/image23.png"/><Relationship Id="rId47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.emf"/><Relationship Id="rId16" Type="http://schemas.openxmlformats.org/officeDocument/2006/relationships/customXml" Target="../ink/ink111.xml"/><Relationship Id="rId29" Type="http://schemas.openxmlformats.org/officeDocument/2006/relationships/customXml" Target="../ink/ink12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03.xml"/><Relationship Id="rId11" Type="http://schemas.openxmlformats.org/officeDocument/2006/relationships/customXml" Target="../ink/ink106.xml"/><Relationship Id="rId24" Type="http://schemas.openxmlformats.org/officeDocument/2006/relationships/customXml" Target="../ink/ink119.xml"/><Relationship Id="rId32" Type="http://schemas.openxmlformats.org/officeDocument/2006/relationships/customXml" Target="../ink/ink126.xml"/><Relationship Id="rId37" Type="http://schemas.openxmlformats.org/officeDocument/2006/relationships/customXml" Target="../ink/ink131.xml"/><Relationship Id="rId40" Type="http://schemas.openxmlformats.org/officeDocument/2006/relationships/customXml" Target="../ink/ink134.xml"/><Relationship Id="rId45" Type="http://schemas.openxmlformats.org/officeDocument/2006/relationships/customXml" Target="../ink/ink138.xml"/><Relationship Id="rId5" Type="http://schemas.openxmlformats.org/officeDocument/2006/relationships/image" Target="../media/image5.png"/><Relationship Id="rId15" Type="http://schemas.openxmlformats.org/officeDocument/2006/relationships/customXml" Target="../ink/ink110.xml"/><Relationship Id="rId23" Type="http://schemas.openxmlformats.org/officeDocument/2006/relationships/customXml" Target="../ink/ink118.xml"/><Relationship Id="rId28" Type="http://schemas.openxmlformats.org/officeDocument/2006/relationships/customXml" Target="../ink/ink122.xml"/><Relationship Id="rId36" Type="http://schemas.openxmlformats.org/officeDocument/2006/relationships/customXml" Target="../ink/ink130.xml"/><Relationship Id="rId10" Type="http://schemas.openxmlformats.org/officeDocument/2006/relationships/customXml" Target="../ink/ink105.xml"/><Relationship Id="rId19" Type="http://schemas.openxmlformats.org/officeDocument/2006/relationships/customXml" Target="../ink/ink114.xml"/><Relationship Id="rId31" Type="http://schemas.openxmlformats.org/officeDocument/2006/relationships/customXml" Target="../ink/ink125.xml"/><Relationship Id="rId44" Type="http://schemas.openxmlformats.org/officeDocument/2006/relationships/customXml" Target="../ink/ink137.xml"/><Relationship Id="rId9" Type="http://schemas.openxmlformats.org/officeDocument/2006/relationships/image" Target="../media/image21.png"/><Relationship Id="rId14" Type="http://schemas.openxmlformats.org/officeDocument/2006/relationships/customXml" Target="../ink/ink109.xml"/><Relationship Id="rId22" Type="http://schemas.openxmlformats.org/officeDocument/2006/relationships/customXml" Target="../ink/ink117.xml"/><Relationship Id="rId27" Type="http://schemas.openxmlformats.org/officeDocument/2006/relationships/customXml" Target="../ink/ink121.xml"/><Relationship Id="rId30" Type="http://schemas.openxmlformats.org/officeDocument/2006/relationships/customXml" Target="../ink/ink124.xml"/><Relationship Id="rId35" Type="http://schemas.openxmlformats.org/officeDocument/2006/relationships/customXml" Target="../ink/ink129.xml"/><Relationship Id="rId43" Type="http://schemas.openxmlformats.org/officeDocument/2006/relationships/customXml" Target="../ink/ink136.xml"/><Relationship Id="rId8" Type="http://schemas.openxmlformats.org/officeDocument/2006/relationships/customXml" Target="../ink/ink104.xml"/><Relationship Id="rId3" Type="http://schemas.openxmlformats.org/officeDocument/2006/relationships/customXml" Target="../ink/ink102.xml"/><Relationship Id="rId12" Type="http://schemas.openxmlformats.org/officeDocument/2006/relationships/customXml" Target="../ink/ink107.xml"/><Relationship Id="rId17" Type="http://schemas.openxmlformats.org/officeDocument/2006/relationships/customXml" Target="../ink/ink112.xml"/><Relationship Id="rId25" Type="http://schemas.openxmlformats.org/officeDocument/2006/relationships/image" Target="../media/image22.png"/><Relationship Id="rId33" Type="http://schemas.openxmlformats.org/officeDocument/2006/relationships/customXml" Target="../ink/ink127.xml"/><Relationship Id="rId38" Type="http://schemas.openxmlformats.org/officeDocument/2006/relationships/customXml" Target="../ink/ink132.xml"/><Relationship Id="rId46" Type="http://schemas.openxmlformats.org/officeDocument/2006/relationships/customXml" Target="../ink/ink139.xml"/><Relationship Id="rId20" Type="http://schemas.openxmlformats.org/officeDocument/2006/relationships/customXml" Target="../ink/ink115.xml"/><Relationship Id="rId41" Type="http://schemas.openxmlformats.org/officeDocument/2006/relationships/customXml" Target="../ink/ink1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41.xml"/><Relationship Id="rId5" Type="http://schemas.openxmlformats.org/officeDocument/2006/relationships/image" Target="../media/image28.png"/><Relationship Id="rId4" Type="http://schemas.openxmlformats.org/officeDocument/2006/relationships/customXml" Target="../ink/ink1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d2250.rotary.no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9.xml"/><Relationship Id="rId18" Type="http://schemas.openxmlformats.org/officeDocument/2006/relationships/customXml" Target="../ink/ink12.xml"/><Relationship Id="rId3" Type="http://schemas.openxmlformats.org/officeDocument/2006/relationships/image" Target="../media/image4.png"/><Relationship Id="rId21" Type="http://schemas.openxmlformats.org/officeDocument/2006/relationships/customXml" Target="../ink/ink15.xml"/><Relationship Id="rId7" Type="http://schemas.openxmlformats.org/officeDocument/2006/relationships/image" Target="../media/image6.png"/><Relationship Id="rId12" Type="http://schemas.openxmlformats.org/officeDocument/2006/relationships/customXml" Target="../ink/ink8.xml"/><Relationship Id="rId17" Type="http://schemas.openxmlformats.org/officeDocument/2006/relationships/image" Target="../media/image8.png"/><Relationship Id="rId2" Type="http://schemas.openxmlformats.org/officeDocument/2006/relationships/image" Target="../media/image1.emf"/><Relationship Id="rId16" Type="http://schemas.openxmlformats.org/officeDocument/2006/relationships/customXml" Target="../ink/ink11.xml"/><Relationship Id="rId20" Type="http://schemas.openxmlformats.org/officeDocument/2006/relationships/customXml" Target="../ink/ink1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24" Type="http://schemas.openxmlformats.org/officeDocument/2006/relationships/customXml" Target="../ink/ink17.xml"/><Relationship Id="rId5" Type="http://schemas.openxmlformats.org/officeDocument/2006/relationships/image" Target="../media/image5.png"/><Relationship Id="rId15" Type="http://schemas.openxmlformats.org/officeDocument/2006/relationships/image" Target="../media/image7.png"/><Relationship Id="rId23" Type="http://schemas.openxmlformats.org/officeDocument/2006/relationships/image" Target="../media/image9.png"/><Relationship Id="rId10" Type="http://schemas.openxmlformats.org/officeDocument/2006/relationships/customXml" Target="../ink/ink6.xml"/><Relationship Id="rId19" Type="http://schemas.openxmlformats.org/officeDocument/2006/relationships/customXml" Target="../ink/ink13.xml"/><Relationship Id="rId4" Type="http://schemas.openxmlformats.org/officeDocument/2006/relationships/customXml" Target="../ink/ink2.xml"/><Relationship Id="rId9" Type="http://schemas.openxmlformats.org/officeDocument/2006/relationships/customXml" Target="../ink/ink5.xml"/><Relationship Id="rId14" Type="http://schemas.openxmlformats.org/officeDocument/2006/relationships/customXml" Target="../ink/ink10.xml"/><Relationship Id="rId22" Type="http://schemas.openxmlformats.org/officeDocument/2006/relationships/customXml" Target="../ink/ink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customXml" Target="../ink/ink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customXml" Target="../ink/ink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1.xml"/><Relationship Id="rId11" Type="http://schemas.openxmlformats.org/officeDocument/2006/relationships/customXml" Target="../ink/ink24.xml"/><Relationship Id="rId5" Type="http://schemas.openxmlformats.org/officeDocument/2006/relationships/image" Target="../media/image15.png"/><Relationship Id="rId10" Type="http://schemas.openxmlformats.org/officeDocument/2006/relationships/customXml" Target="../ink/ink23.xml"/><Relationship Id="rId4" Type="http://schemas.openxmlformats.org/officeDocument/2006/relationships/customXml" Target="../ink/ink20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customXml" Target="../ink/ink25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2.xml"/><Relationship Id="rId18" Type="http://schemas.openxmlformats.org/officeDocument/2006/relationships/customXml" Target="../ink/ink37.xml"/><Relationship Id="rId26" Type="http://schemas.openxmlformats.org/officeDocument/2006/relationships/customXml" Target="../ink/ink44.xml"/><Relationship Id="rId39" Type="http://schemas.openxmlformats.org/officeDocument/2006/relationships/customXml" Target="../ink/ink57.xml"/><Relationship Id="rId21" Type="http://schemas.openxmlformats.org/officeDocument/2006/relationships/customXml" Target="../ink/ink40.xml"/><Relationship Id="rId34" Type="http://schemas.openxmlformats.org/officeDocument/2006/relationships/customXml" Target="../ink/ink52.xml"/><Relationship Id="rId42" Type="http://schemas.openxmlformats.org/officeDocument/2006/relationships/image" Target="../media/image23.png"/><Relationship Id="rId47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.emf"/><Relationship Id="rId16" Type="http://schemas.openxmlformats.org/officeDocument/2006/relationships/customXml" Target="../ink/ink35.xml"/><Relationship Id="rId29" Type="http://schemas.openxmlformats.org/officeDocument/2006/relationships/customXml" Target="../ink/ink4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7.xml"/><Relationship Id="rId11" Type="http://schemas.openxmlformats.org/officeDocument/2006/relationships/customXml" Target="../ink/ink30.xml"/><Relationship Id="rId24" Type="http://schemas.openxmlformats.org/officeDocument/2006/relationships/customXml" Target="../ink/ink43.xml"/><Relationship Id="rId32" Type="http://schemas.openxmlformats.org/officeDocument/2006/relationships/customXml" Target="../ink/ink50.xml"/><Relationship Id="rId37" Type="http://schemas.openxmlformats.org/officeDocument/2006/relationships/customXml" Target="../ink/ink55.xml"/><Relationship Id="rId40" Type="http://schemas.openxmlformats.org/officeDocument/2006/relationships/customXml" Target="../ink/ink58.xml"/><Relationship Id="rId45" Type="http://schemas.openxmlformats.org/officeDocument/2006/relationships/customXml" Target="../ink/ink62.xml"/><Relationship Id="rId5" Type="http://schemas.openxmlformats.org/officeDocument/2006/relationships/image" Target="../media/image5.png"/><Relationship Id="rId15" Type="http://schemas.openxmlformats.org/officeDocument/2006/relationships/customXml" Target="../ink/ink34.xml"/><Relationship Id="rId23" Type="http://schemas.openxmlformats.org/officeDocument/2006/relationships/customXml" Target="../ink/ink42.xml"/><Relationship Id="rId28" Type="http://schemas.openxmlformats.org/officeDocument/2006/relationships/customXml" Target="../ink/ink46.xml"/><Relationship Id="rId36" Type="http://schemas.openxmlformats.org/officeDocument/2006/relationships/customXml" Target="../ink/ink54.xml"/><Relationship Id="rId10" Type="http://schemas.openxmlformats.org/officeDocument/2006/relationships/customXml" Target="../ink/ink29.xml"/><Relationship Id="rId19" Type="http://schemas.openxmlformats.org/officeDocument/2006/relationships/customXml" Target="../ink/ink38.xml"/><Relationship Id="rId31" Type="http://schemas.openxmlformats.org/officeDocument/2006/relationships/customXml" Target="../ink/ink49.xml"/><Relationship Id="rId44" Type="http://schemas.openxmlformats.org/officeDocument/2006/relationships/customXml" Target="../ink/ink61.xml"/><Relationship Id="rId9" Type="http://schemas.openxmlformats.org/officeDocument/2006/relationships/image" Target="../media/image21.png"/><Relationship Id="rId14" Type="http://schemas.openxmlformats.org/officeDocument/2006/relationships/customXml" Target="../ink/ink33.xml"/><Relationship Id="rId22" Type="http://schemas.openxmlformats.org/officeDocument/2006/relationships/customXml" Target="../ink/ink41.xml"/><Relationship Id="rId27" Type="http://schemas.openxmlformats.org/officeDocument/2006/relationships/customXml" Target="../ink/ink45.xml"/><Relationship Id="rId30" Type="http://schemas.openxmlformats.org/officeDocument/2006/relationships/customXml" Target="../ink/ink48.xml"/><Relationship Id="rId35" Type="http://schemas.openxmlformats.org/officeDocument/2006/relationships/customXml" Target="../ink/ink53.xml"/><Relationship Id="rId43" Type="http://schemas.openxmlformats.org/officeDocument/2006/relationships/customXml" Target="../ink/ink60.xml"/><Relationship Id="rId8" Type="http://schemas.openxmlformats.org/officeDocument/2006/relationships/customXml" Target="../ink/ink28.xml"/><Relationship Id="rId3" Type="http://schemas.openxmlformats.org/officeDocument/2006/relationships/customXml" Target="../ink/ink26.xml"/><Relationship Id="rId12" Type="http://schemas.openxmlformats.org/officeDocument/2006/relationships/customXml" Target="../ink/ink31.xml"/><Relationship Id="rId17" Type="http://schemas.openxmlformats.org/officeDocument/2006/relationships/customXml" Target="../ink/ink36.xml"/><Relationship Id="rId25" Type="http://schemas.openxmlformats.org/officeDocument/2006/relationships/image" Target="../media/image22.png"/><Relationship Id="rId33" Type="http://schemas.openxmlformats.org/officeDocument/2006/relationships/customXml" Target="../ink/ink51.xml"/><Relationship Id="rId38" Type="http://schemas.openxmlformats.org/officeDocument/2006/relationships/customXml" Target="../ink/ink56.xml"/><Relationship Id="rId46" Type="http://schemas.openxmlformats.org/officeDocument/2006/relationships/customXml" Target="../ink/ink63.xml"/><Relationship Id="rId20" Type="http://schemas.openxmlformats.org/officeDocument/2006/relationships/customXml" Target="../ink/ink39.xml"/><Relationship Id="rId41" Type="http://schemas.openxmlformats.org/officeDocument/2006/relationships/customXml" Target="../ink/ink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599769" y="2054942"/>
            <a:ext cx="10402529" cy="26743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Data for </a:t>
            </a:r>
            <a:r>
              <a:rPr lang="en-US" sz="5400" dirty="0" err="1"/>
              <a:t>Sekretærer</a:t>
            </a:r>
            <a:endParaRPr lang="en-US" sz="5400" dirty="0"/>
          </a:p>
          <a:p>
            <a:pPr algn="ctr"/>
            <a:r>
              <a:rPr lang="en-US" sz="2400" dirty="0"/>
              <a:t>PETS VOSS 2022 – Fleisher´s Hotel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Frank Strand</a:t>
            </a:r>
          </a:p>
        </p:txBody>
      </p:sp>
      <p:pic>
        <p:nvPicPr>
          <p:cNvPr id="6" name="Bilde 5" descr="RotaryMBS_PMS-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470" y="386085"/>
            <a:ext cx="1816344" cy="6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2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/>
              <a:t>Online Tools ex. Brand Center</a:t>
            </a:r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D97A865-79B4-4FF2-9FE5-8240C4466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4925"/>
            <a:ext cx="9144000" cy="468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5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err="1"/>
              <a:t>Legge</a:t>
            </a:r>
            <a:r>
              <a:rPr lang="en-US" sz="4000" kern="1200" dirty="0"/>
              <a:t> </a:t>
            </a:r>
            <a:r>
              <a:rPr lang="en-US" sz="4000" kern="1200" dirty="0" err="1"/>
              <a:t>til</a:t>
            </a:r>
            <a:r>
              <a:rPr lang="en-US" sz="4000" kern="1200" dirty="0"/>
              <a:t> </a:t>
            </a:r>
            <a:r>
              <a:rPr lang="en-US" sz="4000" kern="1200" dirty="0" err="1"/>
              <a:t>eller</a:t>
            </a:r>
            <a:r>
              <a:rPr lang="en-US" sz="4000" kern="1200" dirty="0"/>
              <a:t> endre </a:t>
            </a:r>
            <a:r>
              <a:rPr lang="en-US" sz="4000" kern="1200" dirty="0" err="1"/>
              <a:t>medlemsinfo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Håndskrift 2">
                <a:extLst>
                  <a:ext uri="{FF2B5EF4-FFF2-40B4-BE49-F238E27FC236}">
                    <a16:creationId xmlns:a16="http://schemas.microsoft.com/office/drawing/2014/main" id="{35EE7B7E-B29B-4E03-A0B5-9187CC1D18C7}"/>
                  </a:ext>
                </a:extLst>
              </p14:cNvPr>
              <p14:cNvContentPartPr/>
              <p14:nvPr/>
            </p14:nvContentPartPr>
            <p14:xfrm>
              <a:off x="3785210" y="3392261"/>
              <a:ext cx="360" cy="360"/>
            </p14:xfrm>
          </p:contentPart>
        </mc:Choice>
        <mc:Fallback xmlns="">
          <p:pic>
            <p:nvPicPr>
              <p:cNvPr id="3" name="Håndskrift 2">
                <a:extLst>
                  <a:ext uri="{FF2B5EF4-FFF2-40B4-BE49-F238E27FC236}">
                    <a16:creationId xmlns:a16="http://schemas.microsoft.com/office/drawing/2014/main" id="{35EE7B7E-B29B-4E03-A0B5-9187CC1D18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6210" y="33832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2C30A5CD-7502-4551-8961-68F8B152CFE0}"/>
                  </a:ext>
                </a:extLst>
              </p14:cNvPr>
              <p14:cNvContentPartPr/>
              <p14:nvPr/>
            </p14:nvContentPartPr>
            <p14:xfrm>
              <a:off x="2949290" y="3126221"/>
              <a:ext cx="360" cy="360"/>
            </p14:xfrm>
          </p:contentPart>
        </mc:Choice>
        <mc:Fallback xmlns=""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2C30A5CD-7502-4551-8961-68F8B152CFE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0650" y="31175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0BA30F7C-1103-4212-9560-E53CE773412F}"/>
                  </a:ext>
                </a:extLst>
              </p14:cNvPr>
              <p14:cNvContentPartPr/>
              <p14:nvPr/>
            </p14:nvContentPartPr>
            <p14:xfrm>
              <a:off x="5377850" y="3342941"/>
              <a:ext cx="10440" cy="360"/>
            </p14:xfrm>
          </p:contentPart>
        </mc:Choice>
        <mc:Fallback xmlns=""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0BA30F7C-1103-4212-9560-E53CE77341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69210" y="3333941"/>
                <a:ext cx="28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1A5CB534-1CDD-47DE-83FA-EC1A7A1568FE}"/>
                  </a:ext>
                </a:extLst>
              </p14:cNvPr>
              <p14:cNvContentPartPr/>
              <p14:nvPr/>
            </p14:nvContentPartPr>
            <p14:xfrm>
              <a:off x="3352490" y="3362381"/>
              <a:ext cx="360" cy="36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1A5CB534-1CDD-47DE-83FA-EC1A7A1568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3850" y="33533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Håndskrift 9">
                <a:extLst>
                  <a:ext uri="{FF2B5EF4-FFF2-40B4-BE49-F238E27FC236}">
                    <a16:creationId xmlns:a16="http://schemas.microsoft.com/office/drawing/2014/main" id="{212CB2D8-33F8-45DA-9693-2BCD9B9F10ED}"/>
                  </a:ext>
                </a:extLst>
              </p14:cNvPr>
              <p14:cNvContentPartPr/>
              <p14:nvPr/>
            </p14:nvContentPartPr>
            <p14:xfrm>
              <a:off x="2959010" y="3824621"/>
              <a:ext cx="360" cy="360"/>
            </p14:xfrm>
          </p:contentPart>
        </mc:Choice>
        <mc:Fallback xmlns="">
          <p:pic>
            <p:nvPicPr>
              <p:cNvPr id="10" name="Håndskrift 9">
                <a:extLst>
                  <a:ext uri="{FF2B5EF4-FFF2-40B4-BE49-F238E27FC236}">
                    <a16:creationId xmlns:a16="http://schemas.microsoft.com/office/drawing/2014/main" id="{212CB2D8-33F8-45DA-9693-2BCD9B9F10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50370" y="381562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Håndskrift 10">
                <a:extLst>
                  <a:ext uri="{FF2B5EF4-FFF2-40B4-BE49-F238E27FC236}">
                    <a16:creationId xmlns:a16="http://schemas.microsoft.com/office/drawing/2014/main" id="{5CDE6E9A-2363-4370-946F-D267F8D2819B}"/>
                  </a:ext>
                </a:extLst>
              </p14:cNvPr>
              <p14:cNvContentPartPr/>
              <p14:nvPr/>
            </p14:nvContentPartPr>
            <p14:xfrm>
              <a:off x="3637970" y="3106781"/>
              <a:ext cx="360" cy="360"/>
            </p14:xfrm>
          </p:contentPart>
        </mc:Choice>
        <mc:Fallback xmlns="">
          <p:pic>
            <p:nvPicPr>
              <p:cNvPr id="11" name="Håndskrift 10">
                <a:extLst>
                  <a:ext uri="{FF2B5EF4-FFF2-40B4-BE49-F238E27FC236}">
                    <a16:creationId xmlns:a16="http://schemas.microsoft.com/office/drawing/2014/main" id="{5CDE6E9A-2363-4370-946F-D267F8D281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28970" y="309814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Håndskrift 11">
                <a:extLst>
                  <a:ext uri="{FF2B5EF4-FFF2-40B4-BE49-F238E27FC236}">
                    <a16:creationId xmlns:a16="http://schemas.microsoft.com/office/drawing/2014/main" id="{6EFA3D34-2F65-47C1-B05F-4A395F1AF9D4}"/>
                  </a:ext>
                </a:extLst>
              </p14:cNvPr>
              <p14:cNvContentPartPr/>
              <p14:nvPr/>
            </p14:nvContentPartPr>
            <p14:xfrm>
              <a:off x="3333050" y="1543301"/>
              <a:ext cx="360" cy="360"/>
            </p14:xfrm>
          </p:contentPart>
        </mc:Choice>
        <mc:Fallback xmlns="">
          <p:pic>
            <p:nvPicPr>
              <p:cNvPr id="12" name="Håndskrift 11">
                <a:extLst>
                  <a:ext uri="{FF2B5EF4-FFF2-40B4-BE49-F238E27FC236}">
                    <a16:creationId xmlns:a16="http://schemas.microsoft.com/office/drawing/2014/main" id="{6EFA3D34-2F65-47C1-B05F-4A395F1AF9D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24410" y="15346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Håndskrift 12">
                <a:extLst>
                  <a:ext uri="{FF2B5EF4-FFF2-40B4-BE49-F238E27FC236}">
                    <a16:creationId xmlns:a16="http://schemas.microsoft.com/office/drawing/2014/main" id="{0C44EE60-407C-4583-BB88-1D6519E2F158}"/>
                  </a:ext>
                </a:extLst>
              </p14:cNvPr>
              <p14:cNvContentPartPr/>
              <p14:nvPr/>
            </p14:nvContentPartPr>
            <p14:xfrm>
              <a:off x="3785210" y="3077261"/>
              <a:ext cx="360" cy="360"/>
            </p14:xfrm>
          </p:contentPart>
        </mc:Choice>
        <mc:Fallback xmlns="">
          <p:pic>
            <p:nvPicPr>
              <p:cNvPr id="13" name="Håndskrift 12">
                <a:extLst>
                  <a:ext uri="{FF2B5EF4-FFF2-40B4-BE49-F238E27FC236}">
                    <a16:creationId xmlns:a16="http://schemas.microsoft.com/office/drawing/2014/main" id="{0C44EE60-407C-4583-BB88-1D6519E2F1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6210" y="30682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Håndskrift 13">
                <a:extLst>
                  <a:ext uri="{FF2B5EF4-FFF2-40B4-BE49-F238E27FC236}">
                    <a16:creationId xmlns:a16="http://schemas.microsoft.com/office/drawing/2014/main" id="{64855EBA-E7F1-4107-B0BB-D7F86ED03715}"/>
                  </a:ext>
                </a:extLst>
              </p14:cNvPr>
              <p14:cNvContentPartPr/>
              <p14:nvPr/>
            </p14:nvContentPartPr>
            <p14:xfrm>
              <a:off x="2811770" y="3146381"/>
              <a:ext cx="360" cy="360"/>
            </p14:xfrm>
          </p:contentPart>
        </mc:Choice>
        <mc:Fallback xmlns="">
          <p:pic>
            <p:nvPicPr>
              <p:cNvPr id="14" name="Håndskrift 13">
                <a:extLst>
                  <a:ext uri="{FF2B5EF4-FFF2-40B4-BE49-F238E27FC236}">
                    <a16:creationId xmlns:a16="http://schemas.microsoft.com/office/drawing/2014/main" id="{64855EBA-E7F1-4107-B0BB-D7F86ED037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03130" y="3137381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uppe 16">
            <a:extLst>
              <a:ext uri="{FF2B5EF4-FFF2-40B4-BE49-F238E27FC236}">
                <a16:creationId xmlns:a16="http://schemas.microsoft.com/office/drawing/2014/main" id="{D11B6F18-05DF-4C7F-999F-6BE5FDF5F7E8}"/>
              </a:ext>
            </a:extLst>
          </p:cNvPr>
          <p:cNvGrpSpPr/>
          <p:nvPr/>
        </p:nvGrpSpPr>
        <p:grpSpPr>
          <a:xfrm>
            <a:off x="2694050" y="3175541"/>
            <a:ext cx="360" cy="360"/>
            <a:chOff x="2694050" y="3175541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Håndskrift 14">
                  <a:extLst>
                    <a:ext uri="{FF2B5EF4-FFF2-40B4-BE49-F238E27FC236}">
                      <a16:creationId xmlns:a16="http://schemas.microsoft.com/office/drawing/2014/main" id="{924FECE0-D6D7-41E7-AE7B-B5C3431FFDB0}"/>
                    </a:ext>
                  </a:extLst>
                </p14:cNvPr>
                <p14:cNvContentPartPr/>
                <p14:nvPr/>
              </p14:nvContentPartPr>
              <p14:xfrm>
                <a:off x="2694050" y="3175541"/>
                <a:ext cx="360" cy="360"/>
              </p14:xfrm>
            </p:contentPart>
          </mc:Choice>
          <mc:Fallback xmlns="">
            <p:pic>
              <p:nvPicPr>
                <p:cNvPr id="15" name="Håndskrift 14">
                  <a:extLst>
                    <a:ext uri="{FF2B5EF4-FFF2-40B4-BE49-F238E27FC236}">
                      <a16:creationId xmlns:a16="http://schemas.microsoft.com/office/drawing/2014/main" id="{924FECE0-D6D7-41E7-AE7B-B5C3431FFDB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85050" y="316690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Håndskrift 15">
                  <a:extLst>
                    <a:ext uri="{FF2B5EF4-FFF2-40B4-BE49-F238E27FC236}">
                      <a16:creationId xmlns:a16="http://schemas.microsoft.com/office/drawing/2014/main" id="{70442B0B-FAC6-4F19-B538-03F79608A34A}"/>
                    </a:ext>
                  </a:extLst>
                </p14:cNvPr>
                <p14:cNvContentPartPr/>
                <p14:nvPr/>
              </p14:nvContentPartPr>
              <p14:xfrm>
                <a:off x="2694050" y="3175541"/>
                <a:ext cx="360" cy="360"/>
              </p14:xfrm>
            </p:contentPart>
          </mc:Choice>
          <mc:Fallback xmlns="">
            <p:pic>
              <p:nvPicPr>
                <p:cNvPr id="16" name="Håndskrift 15">
                  <a:extLst>
                    <a:ext uri="{FF2B5EF4-FFF2-40B4-BE49-F238E27FC236}">
                      <a16:creationId xmlns:a16="http://schemas.microsoft.com/office/drawing/2014/main" id="{70442B0B-FAC6-4F19-B538-03F79608A34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85050" y="316690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Håndskrift 17">
                <a:extLst>
                  <a:ext uri="{FF2B5EF4-FFF2-40B4-BE49-F238E27FC236}">
                    <a16:creationId xmlns:a16="http://schemas.microsoft.com/office/drawing/2014/main" id="{3108A16E-F3B4-4C07-B095-CD5C6B4DBFE5}"/>
                  </a:ext>
                </a:extLst>
              </p14:cNvPr>
              <p14:cNvContentPartPr/>
              <p14:nvPr/>
            </p14:nvContentPartPr>
            <p14:xfrm>
              <a:off x="2949290" y="3421421"/>
              <a:ext cx="360" cy="360"/>
            </p14:xfrm>
          </p:contentPart>
        </mc:Choice>
        <mc:Fallback xmlns="">
          <p:pic>
            <p:nvPicPr>
              <p:cNvPr id="18" name="Håndskrift 17">
                <a:extLst>
                  <a:ext uri="{FF2B5EF4-FFF2-40B4-BE49-F238E27FC236}">
                    <a16:creationId xmlns:a16="http://schemas.microsoft.com/office/drawing/2014/main" id="{3108A16E-F3B4-4C07-B095-CD5C6B4DBF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40650" y="341242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Håndskrift 18">
                <a:extLst>
                  <a:ext uri="{FF2B5EF4-FFF2-40B4-BE49-F238E27FC236}">
                    <a16:creationId xmlns:a16="http://schemas.microsoft.com/office/drawing/2014/main" id="{8A5C298A-7DCE-4498-81F0-10C5C428C6EF}"/>
                  </a:ext>
                </a:extLst>
              </p14:cNvPr>
              <p14:cNvContentPartPr/>
              <p14:nvPr/>
            </p14:nvContentPartPr>
            <p14:xfrm>
              <a:off x="3028490" y="2959181"/>
              <a:ext cx="360" cy="360"/>
            </p14:xfrm>
          </p:contentPart>
        </mc:Choice>
        <mc:Fallback xmlns="">
          <p:pic>
            <p:nvPicPr>
              <p:cNvPr id="19" name="Håndskrift 18">
                <a:extLst>
                  <a:ext uri="{FF2B5EF4-FFF2-40B4-BE49-F238E27FC236}">
                    <a16:creationId xmlns:a16="http://schemas.microsoft.com/office/drawing/2014/main" id="{8A5C298A-7DCE-4498-81F0-10C5C428C6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19490" y="29501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Håndskrift 19">
                <a:extLst>
                  <a:ext uri="{FF2B5EF4-FFF2-40B4-BE49-F238E27FC236}">
                    <a16:creationId xmlns:a16="http://schemas.microsoft.com/office/drawing/2014/main" id="{57B13DAB-9349-4186-97FC-466CBA42AAE2}"/>
                  </a:ext>
                </a:extLst>
              </p14:cNvPr>
              <p14:cNvContentPartPr/>
              <p14:nvPr/>
            </p14:nvContentPartPr>
            <p14:xfrm>
              <a:off x="2536370" y="1927061"/>
              <a:ext cx="360" cy="360"/>
            </p14:xfrm>
          </p:contentPart>
        </mc:Choice>
        <mc:Fallback xmlns="">
          <p:pic>
            <p:nvPicPr>
              <p:cNvPr id="20" name="Håndskrift 19">
                <a:extLst>
                  <a:ext uri="{FF2B5EF4-FFF2-40B4-BE49-F238E27FC236}">
                    <a16:creationId xmlns:a16="http://schemas.microsoft.com/office/drawing/2014/main" id="{57B13DAB-9349-4186-97FC-466CBA42AA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27730" y="19180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Håndskrift 20">
                <a:extLst>
                  <a:ext uri="{FF2B5EF4-FFF2-40B4-BE49-F238E27FC236}">
                    <a16:creationId xmlns:a16="http://schemas.microsoft.com/office/drawing/2014/main" id="{91337678-1B61-4E5A-851A-F54FE67F4515}"/>
                  </a:ext>
                </a:extLst>
              </p14:cNvPr>
              <p14:cNvContentPartPr/>
              <p14:nvPr/>
            </p14:nvContentPartPr>
            <p14:xfrm>
              <a:off x="2349890" y="3028301"/>
              <a:ext cx="360" cy="360"/>
            </p14:xfrm>
          </p:contentPart>
        </mc:Choice>
        <mc:Fallback xmlns="">
          <p:pic>
            <p:nvPicPr>
              <p:cNvPr id="21" name="Håndskrift 20">
                <a:extLst>
                  <a:ext uri="{FF2B5EF4-FFF2-40B4-BE49-F238E27FC236}">
                    <a16:creationId xmlns:a16="http://schemas.microsoft.com/office/drawing/2014/main" id="{91337678-1B61-4E5A-851A-F54FE67F45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40890" y="30196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Håndskrift 21">
                <a:extLst>
                  <a:ext uri="{FF2B5EF4-FFF2-40B4-BE49-F238E27FC236}">
                    <a16:creationId xmlns:a16="http://schemas.microsoft.com/office/drawing/2014/main" id="{9A797DF1-7C63-4982-A79C-ACE787ADAEF0}"/>
                  </a:ext>
                </a:extLst>
              </p14:cNvPr>
              <p14:cNvContentPartPr/>
              <p14:nvPr/>
            </p14:nvContentPartPr>
            <p14:xfrm>
              <a:off x="2477330" y="1946501"/>
              <a:ext cx="360" cy="360"/>
            </p14:xfrm>
          </p:contentPart>
        </mc:Choice>
        <mc:Fallback xmlns="">
          <p:pic>
            <p:nvPicPr>
              <p:cNvPr id="22" name="Håndskrift 21">
                <a:extLst>
                  <a:ext uri="{FF2B5EF4-FFF2-40B4-BE49-F238E27FC236}">
                    <a16:creationId xmlns:a16="http://schemas.microsoft.com/office/drawing/2014/main" id="{9A797DF1-7C63-4982-A79C-ACE787ADAE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68690" y="19378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Håndskrift 22">
                <a:extLst>
                  <a:ext uri="{FF2B5EF4-FFF2-40B4-BE49-F238E27FC236}">
                    <a16:creationId xmlns:a16="http://schemas.microsoft.com/office/drawing/2014/main" id="{40C1022D-F5B6-440D-A0AC-049EBB171FE5}"/>
                  </a:ext>
                </a:extLst>
              </p14:cNvPr>
              <p14:cNvContentPartPr/>
              <p14:nvPr/>
            </p14:nvContentPartPr>
            <p14:xfrm>
              <a:off x="2222090" y="2989061"/>
              <a:ext cx="360" cy="360"/>
            </p14:xfrm>
          </p:contentPart>
        </mc:Choice>
        <mc:Fallback xmlns="">
          <p:pic>
            <p:nvPicPr>
              <p:cNvPr id="23" name="Håndskrift 22">
                <a:extLst>
                  <a:ext uri="{FF2B5EF4-FFF2-40B4-BE49-F238E27FC236}">
                    <a16:creationId xmlns:a16="http://schemas.microsoft.com/office/drawing/2014/main" id="{40C1022D-F5B6-440D-A0AC-049EBB171F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13090" y="29800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Håndskrift 23">
                <a:extLst>
                  <a:ext uri="{FF2B5EF4-FFF2-40B4-BE49-F238E27FC236}">
                    <a16:creationId xmlns:a16="http://schemas.microsoft.com/office/drawing/2014/main" id="{A2C82724-BA03-43F6-82A1-544CA391CBEE}"/>
                  </a:ext>
                </a:extLst>
              </p14:cNvPr>
              <p14:cNvContentPartPr/>
              <p14:nvPr/>
            </p14:nvContentPartPr>
            <p14:xfrm>
              <a:off x="2753090" y="3116501"/>
              <a:ext cx="4320" cy="2160"/>
            </p14:xfrm>
          </p:contentPart>
        </mc:Choice>
        <mc:Fallback xmlns="">
          <p:pic>
            <p:nvPicPr>
              <p:cNvPr id="24" name="Håndskrift 23">
                <a:extLst>
                  <a:ext uri="{FF2B5EF4-FFF2-40B4-BE49-F238E27FC236}">
                    <a16:creationId xmlns:a16="http://schemas.microsoft.com/office/drawing/2014/main" id="{A2C82724-BA03-43F6-82A1-544CA391CBE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4090" y="3107861"/>
                <a:ext cx="2196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Håndskrift 24">
                <a:extLst>
                  <a:ext uri="{FF2B5EF4-FFF2-40B4-BE49-F238E27FC236}">
                    <a16:creationId xmlns:a16="http://schemas.microsoft.com/office/drawing/2014/main" id="{2D10D02B-25D2-4682-8934-C68F8CB79006}"/>
                  </a:ext>
                </a:extLst>
              </p14:cNvPr>
              <p14:cNvContentPartPr/>
              <p14:nvPr/>
            </p14:nvContentPartPr>
            <p14:xfrm>
              <a:off x="2674250" y="2261501"/>
              <a:ext cx="360" cy="360"/>
            </p14:xfrm>
          </p:contentPart>
        </mc:Choice>
        <mc:Fallback xmlns="">
          <p:pic>
            <p:nvPicPr>
              <p:cNvPr id="25" name="Håndskrift 24">
                <a:extLst>
                  <a:ext uri="{FF2B5EF4-FFF2-40B4-BE49-F238E27FC236}">
                    <a16:creationId xmlns:a16="http://schemas.microsoft.com/office/drawing/2014/main" id="{2D10D02B-25D2-4682-8934-C68F8CB790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65610" y="225250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Håndskrift 25">
                <a:extLst>
                  <a:ext uri="{FF2B5EF4-FFF2-40B4-BE49-F238E27FC236}">
                    <a16:creationId xmlns:a16="http://schemas.microsoft.com/office/drawing/2014/main" id="{BA29FE8C-9548-4489-A8A5-55F3ACAB9DA8}"/>
                  </a:ext>
                </a:extLst>
              </p14:cNvPr>
              <p14:cNvContentPartPr/>
              <p14:nvPr/>
            </p14:nvContentPartPr>
            <p14:xfrm>
              <a:off x="-649270" y="1808981"/>
              <a:ext cx="360" cy="360"/>
            </p14:xfrm>
          </p:contentPart>
        </mc:Choice>
        <mc:Fallback xmlns="">
          <p:pic>
            <p:nvPicPr>
              <p:cNvPr id="26" name="Håndskrift 25">
                <a:extLst>
                  <a:ext uri="{FF2B5EF4-FFF2-40B4-BE49-F238E27FC236}">
                    <a16:creationId xmlns:a16="http://schemas.microsoft.com/office/drawing/2014/main" id="{BA29FE8C-9548-4489-A8A5-55F3ACAB9DA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57910" y="180034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Håndskrift 26">
                <a:extLst>
                  <a:ext uri="{FF2B5EF4-FFF2-40B4-BE49-F238E27FC236}">
                    <a16:creationId xmlns:a16="http://schemas.microsoft.com/office/drawing/2014/main" id="{079DB298-1909-4A13-9B5C-8C2FC5049E21}"/>
                  </a:ext>
                </a:extLst>
              </p14:cNvPr>
              <p14:cNvContentPartPr/>
              <p14:nvPr/>
            </p14:nvContentPartPr>
            <p14:xfrm>
              <a:off x="943730" y="1789541"/>
              <a:ext cx="360" cy="360"/>
            </p14:xfrm>
          </p:contentPart>
        </mc:Choice>
        <mc:Fallback xmlns="">
          <p:pic>
            <p:nvPicPr>
              <p:cNvPr id="27" name="Håndskrift 26">
                <a:extLst>
                  <a:ext uri="{FF2B5EF4-FFF2-40B4-BE49-F238E27FC236}">
                    <a16:creationId xmlns:a16="http://schemas.microsoft.com/office/drawing/2014/main" id="{079DB298-1909-4A13-9B5C-8C2FC5049E2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4730" y="178054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Håndskrift 27">
                <a:extLst>
                  <a:ext uri="{FF2B5EF4-FFF2-40B4-BE49-F238E27FC236}">
                    <a16:creationId xmlns:a16="http://schemas.microsoft.com/office/drawing/2014/main" id="{14FF359C-4921-4ECB-A1C6-AE5E8E44D6AE}"/>
                  </a:ext>
                </a:extLst>
              </p14:cNvPr>
              <p14:cNvContentPartPr/>
              <p14:nvPr/>
            </p14:nvContentPartPr>
            <p14:xfrm>
              <a:off x="1042010" y="2802221"/>
              <a:ext cx="360" cy="360"/>
            </p14:xfrm>
          </p:contentPart>
        </mc:Choice>
        <mc:Fallback xmlns="">
          <p:pic>
            <p:nvPicPr>
              <p:cNvPr id="28" name="Håndskrift 27">
                <a:extLst>
                  <a:ext uri="{FF2B5EF4-FFF2-40B4-BE49-F238E27FC236}">
                    <a16:creationId xmlns:a16="http://schemas.microsoft.com/office/drawing/2014/main" id="{14FF359C-4921-4ECB-A1C6-AE5E8E44D6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3370" y="279322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Håndskrift 28">
                <a:extLst>
                  <a:ext uri="{FF2B5EF4-FFF2-40B4-BE49-F238E27FC236}">
                    <a16:creationId xmlns:a16="http://schemas.microsoft.com/office/drawing/2014/main" id="{89A2C9A7-44B0-4382-9E6B-1D60F1F4B1E7}"/>
                  </a:ext>
                </a:extLst>
              </p14:cNvPr>
              <p14:cNvContentPartPr/>
              <p14:nvPr/>
            </p14:nvContentPartPr>
            <p14:xfrm>
              <a:off x="3441410" y="481301"/>
              <a:ext cx="360" cy="360"/>
            </p14:xfrm>
          </p:contentPart>
        </mc:Choice>
        <mc:Fallback xmlns="">
          <p:pic>
            <p:nvPicPr>
              <p:cNvPr id="29" name="Håndskrift 28">
                <a:extLst>
                  <a:ext uri="{FF2B5EF4-FFF2-40B4-BE49-F238E27FC236}">
                    <a16:creationId xmlns:a16="http://schemas.microsoft.com/office/drawing/2014/main" id="{89A2C9A7-44B0-4382-9E6B-1D60F1F4B1E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2410" y="4726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Håndskrift 29">
                <a:extLst>
                  <a:ext uri="{FF2B5EF4-FFF2-40B4-BE49-F238E27FC236}">
                    <a16:creationId xmlns:a16="http://schemas.microsoft.com/office/drawing/2014/main" id="{6AC74F8D-E097-427F-A99E-0892090EA6DA}"/>
                  </a:ext>
                </a:extLst>
              </p14:cNvPr>
              <p14:cNvContentPartPr/>
              <p14:nvPr/>
            </p14:nvContentPartPr>
            <p14:xfrm>
              <a:off x="3470570" y="638981"/>
              <a:ext cx="360" cy="360"/>
            </p14:xfrm>
          </p:contentPart>
        </mc:Choice>
        <mc:Fallback xmlns="">
          <p:pic>
            <p:nvPicPr>
              <p:cNvPr id="30" name="Håndskrift 29">
                <a:extLst>
                  <a:ext uri="{FF2B5EF4-FFF2-40B4-BE49-F238E27FC236}">
                    <a16:creationId xmlns:a16="http://schemas.microsoft.com/office/drawing/2014/main" id="{6AC74F8D-E097-427F-A99E-0892090EA6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61930" y="6299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Håndskrift 30">
                <a:extLst>
                  <a:ext uri="{FF2B5EF4-FFF2-40B4-BE49-F238E27FC236}">
                    <a16:creationId xmlns:a16="http://schemas.microsoft.com/office/drawing/2014/main" id="{A798978F-DA1F-495F-9FFE-BA15C92496CB}"/>
                  </a:ext>
                </a:extLst>
              </p14:cNvPr>
              <p14:cNvContentPartPr/>
              <p14:nvPr/>
            </p14:nvContentPartPr>
            <p14:xfrm>
              <a:off x="-983350" y="1710701"/>
              <a:ext cx="360" cy="360"/>
            </p14:xfrm>
          </p:contentPart>
        </mc:Choice>
        <mc:Fallback xmlns="">
          <p:pic>
            <p:nvPicPr>
              <p:cNvPr id="31" name="Håndskrift 30">
                <a:extLst>
                  <a:ext uri="{FF2B5EF4-FFF2-40B4-BE49-F238E27FC236}">
                    <a16:creationId xmlns:a16="http://schemas.microsoft.com/office/drawing/2014/main" id="{A798978F-DA1F-495F-9FFE-BA15C92496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91990" y="170170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Håndskrift 31">
                <a:extLst>
                  <a:ext uri="{FF2B5EF4-FFF2-40B4-BE49-F238E27FC236}">
                    <a16:creationId xmlns:a16="http://schemas.microsoft.com/office/drawing/2014/main" id="{CE313DDA-02CD-4E23-B34B-0E188FCA8DFF}"/>
                  </a:ext>
                </a:extLst>
              </p14:cNvPr>
              <p14:cNvContentPartPr/>
              <p14:nvPr/>
            </p14:nvContentPartPr>
            <p14:xfrm>
              <a:off x="776330" y="717461"/>
              <a:ext cx="360" cy="360"/>
            </p14:xfrm>
          </p:contentPart>
        </mc:Choice>
        <mc:Fallback xmlns="">
          <p:pic>
            <p:nvPicPr>
              <p:cNvPr id="32" name="Håndskrift 31">
                <a:extLst>
                  <a:ext uri="{FF2B5EF4-FFF2-40B4-BE49-F238E27FC236}">
                    <a16:creationId xmlns:a16="http://schemas.microsoft.com/office/drawing/2014/main" id="{CE313DDA-02CD-4E23-B34B-0E188FCA8DF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7690" y="7084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Håndskrift 32">
                <a:extLst>
                  <a:ext uri="{FF2B5EF4-FFF2-40B4-BE49-F238E27FC236}">
                    <a16:creationId xmlns:a16="http://schemas.microsoft.com/office/drawing/2014/main" id="{0505312D-BBB3-4549-9A1F-E5A21C44D0E3}"/>
                  </a:ext>
                </a:extLst>
              </p14:cNvPr>
              <p14:cNvContentPartPr/>
              <p14:nvPr/>
            </p14:nvContentPartPr>
            <p14:xfrm>
              <a:off x="953450" y="2438621"/>
              <a:ext cx="360" cy="360"/>
            </p14:xfrm>
          </p:contentPart>
        </mc:Choice>
        <mc:Fallback xmlns="">
          <p:pic>
            <p:nvPicPr>
              <p:cNvPr id="33" name="Håndskrift 32">
                <a:extLst>
                  <a:ext uri="{FF2B5EF4-FFF2-40B4-BE49-F238E27FC236}">
                    <a16:creationId xmlns:a16="http://schemas.microsoft.com/office/drawing/2014/main" id="{0505312D-BBB3-4549-9A1F-E5A21C44D0E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4450" y="242962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Håndskrift 33">
                <a:extLst>
                  <a:ext uri="{FF2B5EF4-FFF2-40B4-BE49-F238E27FC236}">
                    <a16:creationId xmlns:a16="http://schemas.microsoft.com/office/drawing/2014/main" id="{F35538DD-8FB7-4EFB-A3DB-3425F7EF84EC}"/>
                  </a:ext>
                </a:extLst>
              </p14:cNvPr>
              <p14:cNvContentPartPr/>
              <p14:nvPr/>
            </p14:nvContentPartPr>
            <p14:xfrm>
              <a:off x="1219130" y="4208381"/>
              <a:ext cx="360" cy="360"/>
            </p14:xfrm>
          </p:contentPart>
        </mc:Choice>
        <mc:Fallback xmlns="">
          <p:pic>
            <p:nvPicPr>
              <p:cNvPr id="34" name="Håndskrift 33">
                <a:extLst>
                  <a:ext uri="{FF2B5EF4-FFF2-40B4-BE49-F238E27FC236}">
                    <a16:creationId xmlns:a16="http://schemas.microsoft.com/office/drawing/2014/main" id="{F35538DD-8FB7-4EFB-A3DB-3425F7EF84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0130" y="41993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Håndskrift 34">
                <a:extLst>
                  <a:ext uri="{FF2B5EF4-FFF2-40B4-BE49-F238E27FC236}">
                    <a16:creationId xmlns:a16="http://schemas.microsoft.com/office/drawing/2014/main" id="{37A3AD2E-83CC-4452-9016-A611E81AA75A}"/>
                  </a:ext>
                </a:extLst>
              </p14:cNvPr>
              <p14:cNvContentPartPr/>
              <p14:nvPr/>
            </p14:nvContentPartPr>
            <p14:xfrm>
              <a:off x="1818890" y="3126221"/>
              <a:ext cx="360" cy="360"/>
            </p14:xfrm>
          </p:contentPart>
        </mc:Choice>
        <mc:Fallback xmlns="">
          <p:pic>
            <p:nvPicPr>
              <p:cNvPr id="35" name="Håndskrift 34">
                <a:extLst>
                  <a:ext uri="{FF2B5EF4-FFF2-40B4-BE49-F238E27FC236}">
                    <a16:creationId xmlns:a16="http://schemas.microsoft.com/office/drawing/2014/main" id="{37A3AD2E-83CC-4452-9016-A611E81AA75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9890" y="31175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Håndskrift 35">
                <a:extLst>
                  <a:ext uri="{FF2B5EF4-FFF2-40B4-BE49-F238E27FC236}">
                    <a16:creationId xmlns:a16="http://schemas.microsoft.com/office/drawing/2014/main" id="{ABF50A3C-7EE5-4774-BE3D-436D87D7448C}"/>
                  </a:ext>
                </a:extLst>
              </p14:cNvPr>
              <p14:cNvContentPartPr/>
              <p14:nvPr/>
            </p14:nvContentPartPr>
            <p14:xfrm>
              <a:off x="3293450" y="1622141"/>
              <a:ext cx="360" cy="360"/>
            </p14:xfrm>
          </p:contentPart>
        </mc:Choice>
        <mc:Fallback xmlns="">
          <p:pic>
            <p:nvPicPr>
              <p:cNvPr id="36" name="Håndskrift 35">
                <a:extLst>
                  <a:ext uri="{FF2B5EF4-FFF2-40B4-BE49-F238E27FC236}">
                    <a16:creationId xmlns:a16="http://schemas.microsoft.com/office/drawing/2014/main" id="{ABF50A3C-7EE5-4774-BE3D-436D87D744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4810" y="161350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Håndskrift 36">
                <a:extLst>
                  <a:ext uri="{FF2B5EF4-FFF2-40B4-BE49-F238E27FC236}">
                    <a16:creationId xmlns:a16="http://schemas.microsoft.com/office/drawing/2014/main" id="{DD37AF36-149D-4E41-9043-1DFB17717923}"/>
                  </a:ext>
                </a:extLst>
              </p14:cNvPr>
              <p14:cNvContentPartPr/>
              <p14:nvPr/>
            </p14:nvContentPartPr>
            <p14:xfrm>
              <a:off x="3146210" y="638981"/>
              <a:ext cx="360" cy="360"/>
            </p14:xfrm>
          </p:contentPart>
        </mc:Choice>
        <mc:Fallback xmlns="">
          <p:pic>
            <p:nvPicPr>
              <p:cNvPr id="37" name="Håndskrift 36">
                <a:extLst>
                  <a:ext uri="{FF2B5EF4-FFF2-40B4-BE49-F238E27FC236}">
                    <a16:creationId xmlns:a16="http://schemas.microsoft.com/office/drawing/2014/main" id="{DD37AF36-149D-4E41-9043-1DFB1771792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7570" y="6299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Håndskrift 37">
                <a:extLst>
                  <a:ext uri="{FF2B5EF4-FFF2-40B4-BE49-F238E27FC236}">
                    <a16:creationId xmlns:a16="http://schemas.microsoft.com/office/drawing/2014/main" id="{F7F69601-E49E-4448-BB41-AAB683158D74}"/>
                  </a:ext>
                </a:extLst>
              </p14:cNvPr>
              <p14:cNvContentPartPr/>
              <p14:nvPr/>
            </p14:nvContentPartPr>
            <p14:xfrm>
              <a:off x="2949290" y="2054861"/>
              <a:ext cx="360" cy="360"/>
            </p14:xfrm>
          </p:contentPart>
        </mc:Choice>
        <mc:Fallback xmlns="">
          <p:pic>
            <p:nvPicPr>
              <p:cNvPr id="38" name="Håndskrift 37">
                <a:extLst>
                  <a:ext uri="{FF2B5EF4-FFF2-40B4-BE49-F238E27FC236}">
                    <a16:creationId xmlns:a16="http://schemas.microsoft.com/office/drawing/2014/main" id="{F7F69601-E49E-4448-BB41-AAB683158D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40650" y="20458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Håndskrift 38">
                <a:extLst>
                  <a:ext uri="{FF2B5EF4-FFF2-40B4-BE49-F238E27FC236}">
                    <a16:creationId xmlns:a16="http://schemas.microsoft.com/office/drawing/2014/main" id="{81EFCB96-A03F-4FA4-80B9-988642AB266B}"/>
                  </a:ext>
                </a:extLst>
              </p14:cNvPr>
              <p14:cNvContentPartPr/>
              <p14:nvPr/>
            </p14:nvContentPartPr>
            <p14:xfrm>
              <a:off x="2733290" y="3077261"/>
              <a:ext cx="360" cy="360"/>
            </p14:xfrm>
          </p:contentPart>
        </mc:Choice>
        <mc:Fallback xmlns="">
          <p:pic>
            <p:nvPicPr>
              <p:cNvPr id="39" name="Håndskrift 38">
                <a:extLst>
                  <a:ext uri="{FF2B5EF4-FFF2-40B4-BE49-F238E27FC236}">
                    <a16:creationId xmlns:a16="http://schemas.microsoft.com/office/drawing/2014/main" id="{81EFCB96-A03F-4FA4-80B9-988642AB26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24650" y="30682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Håndskrift 39">
                <a:extLst>
                  <a:ext uri="{FF2B5EF4-FFF2-40B4-BE49-F238E27FC236}">
                    <a16:creationId xmlns:a16="http://schemas.microsoft.com/office/drawing/2014/main" id="{9C679302-9F5B-444B-B986-B9C7864768EE}"/>
                  </a:ext>
                </a:extLst>
              </p14:cNvPr>
              <p14:cNvContentPartPr/>
              <p14:nvPr/>
            </p14:nvContentPartPr>
            <p14:xfrm>
              <a:off x="-1456750" y="5289821"/>
              <a:ext cx="2160" cy="360"/>
            </p14:xfrm>
          </p:contentPart>
        </mc:Choice>
        <mc:Fallback xmlns="">
          <p:pic>
            <p:nvPicPr>
              <p:cNvPr id="40" name="Håndskrift 39">
                <a:extLst>
                  <a:ext uri="{FF2B5EF4-FFF2-40B4-BE49-F238E27FC236}">
                    <a16:creationId xmlns:a16="http://schemas.microsoft.com/office/drawing/2014/main" id="{9C679302-9F5B-444B-B986-B9C7864768E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-1465750" y="5280821"/>
                <a:ext cx="19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2" name="Håndskrift 51">
                <a:extLst>
                  <a:ext uri="{FF2B5EF4-FFF2-40B4-BE49-F238E27FC236}">
                    <a16:creationId xmlns:a16="http://schemas.microsoft.com/office/drawing/2014/main" id="{B9CD7C73-C9D4-4900-8A05-7705D2E52C26}"/>
                  </a:ext>
                </a:extLst>
              </p14:cNvPr>
              <p14:cNvContentPartPr/>
              <p14:nvPr/>
            </p14:nvContentPartPr>
            <p14:xfrm>
              <a:off x="3254210" y="3795461"/>
              <a:ext cx="360" cy="360"/>
            </p14:xfrm>
          </p:contentPart>
        </mc:Choice>
        <mc:Fallback xmlns="">
          <p:pic>
            <p:nvPicPr>
              <p:cNvPr id="52" name="Håndskrift 51">
                <a:extLst>
                  <a:ext uri="{FF2B5EF4-FFF2-40B4-BE49-F238E27FC236}">
                    <a16:creationId xmlns:a16="http://schemas.microsoft.com/office/drawing/2014/main" id="{B9CD7C73-C9D4-4900-8A05-7705D2E52C2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45210" y="37864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3" name="Håndskrift 52">
                <a:extLst>
                  <a:ext uri="{FF2B5EF4-FFF2-40B4-BE49-F238E27FC236}">
                    <a16:creationId xmlns:a16="http://schemas.microsoft.com/office/drawing/2014/main" id="{2726A72B-BA28-43E2-91E5-5592AFAB6B52}"/>
                  </a:ext>
                </a:extLst>
              </p14:cNvPr>
              <p14:cNvContentPartPr/>
              <p14:nvPr/>
            </p14:nvContentPartPr>
            <p14:xfrm>
              <a:off x="3588650" y="3008501"/>
              <a:ext cx="360" cy="360"/>
            </p14:xfrm>
          </p:contentPart>
        </mc:Choice>
        <mc:Fallback xmlns="">
          <p:pic>
            <p:nvPicPr>
              <p:cNvPr id="53" name="Håndskrift 52">
                <a:extLst>
                  <a:ext uri="{FF2B5EF4-FFF2-40B4-BE49-F238E27FC236}">
                    <a16:creationId xmlns:a16="http://schemas.microsoft.com/office/drawing/2014/main" id="{2726A72B-BA28-43E2-91E5-5592AFAB6B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79650" y="299950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4" name="Håndskrift 53">
                <a:extLst>
                  <a:ext uri="{FF2B5EF4-FFF2-40B4-BE49-F238E27FC236}">
                    <a16:creationId xmlns:a16="http://schemas.microsoft.com/office/drawing/2014/main" id="{24B4A099-CB2B-41D3-B456-D2D15510E0B3}"/>
                  </a:ext>
                </a:extLst>
              </p14:cNvPr>
              <p14:cNvContentPartPr/>
              <p14:nvPr/>
            </p14:nvContentPartPr>
            <p14:xfrm>
              <a:off x="3441410" y="884501"/>
              <a:ext cx="360" cy="360"/>
            </p14:xfrm>
          </p:contentPart>
        </mc:Choice>
        <mc:Fallback xmlns="">
          <p:pic>
            <p:nvPicPr>
              <p:cNvPr id="54" name="Håndskrift 53">
                <a:extLst>
                  <a:ext uri="{FF2B5EF4-FFF2-40B4-BE49-F238E27FC236}">
                    <a16:creationId xmlns:a16="http://schemas.microsoft.com/office/drawing/2014/main" id="{24B4A099-CB2B-41D3-B456-D2D15510E0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2410" y="8758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5" name="Håndskrift 54">
                <a:extLst>
                  <a:ext uri="{FF2B5EF4-FFF2-40B4-BE49-F238E27FC236}">
                    <a16:creationId xmlns:a16="http://schemas.microsoft.com/office/drawing/2014/main" id="{D8FE6723-8602-40BF-8F92-70DD886A3EB4}"/>
                  </a:ext>
                </a:extLst>
              </p14:cNvPr>
              <p14:cNvContentPartPr/>
              <p14:nvPr/>
            </p14:nvContentPartPr>
            <p14:xfrm>
              <a:off x="3352490" y="658421"/>
              <a:ext cx="360" cy="360"/>
            </p14:xfrm>
          </p:contentPart>
        </mc:Choice>
        <mc:Fallback xmlns="">
          <p:pic>
            <p:nvPicPr>
              <p:cNvPr id="55" name="Håndskrift 54">
                <a:extLst>
                  <a:ext uri="{FF2B5EF4-FFF2-40B4-BE49-F238E27FC236}">
                    <a16:creationId xmlns:a16="http://schemas.microsoft.com/office/drawing/2014/main" id="{D8FE6723-8602-40BF-8F92-70DD886A3E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3850" y="649781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Bilde 5">
            <a:extLst>
              <a:ext uri="{FF2B5EF4-FFF2-40B4-BE49-F238E27FC236}">
                <a16:creationId xmlns:a16="http://schemas.microsoft.com/office/drawing/2014/main" id="{7A435C1B-07FE-4D59-90EA-CA25B95147A3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0" y="1304925"/>
            <a:ext cx="9144000" cy="456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5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/>
              <a:t>Endre e-post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Håndskrift 2">
                <a:extLst>
                  <a:ext uri="{FF2B5EF4-FFF2-40B4-BE49-F238E27FC236}">
                    <a16:creationId xmlns:a16="http://schemas.microsoft.com/office/drawing/2014/main" id="{35EE7B7E-B29B-4E03-A0B5-9187CC1D18C7}"/>
                  </a:ext>
                </a:extLst>
              </p14:cNvPr>
              <p14:cNvContentPartPr/>
              <p14:nvPr/>
            </p14:nvContentPartPr>
            <p14:xfrm>
              <a:off x="3785210" y="3392261"/>
              <a:ext cx="360" cy="360"/>
            </p14:xfrm>
          </p:contentPart>
        </mc:Choice>
        <mc:Fallback xmlns="">
          <p:pic>
            <p:nvPicPr>
              <p:cNvPr id="3" name="Håndskrift 2">
                <a:extLst>
                  <a:ext uri="{FF2B5EF4-FFF2-40B4-BE49-F238E27FC236}">
                    <a16:creationId xmlns:a16="http://schemas.microsoft.com/office/drawing/2014/main" id="{35EE7B7E-B29B-4E03-A0B5-9187CC1D18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6210" y="33832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2C30A5CD-7502-4551-8961-68F8B152CFE0}"/>
                  </a:ext>
                </a:extLst>
              </p14:cNvPr>
              <p14:cNvContentPartPr/>
              <p14:nvPr/>
            </p14:nvContentPartPr>
            <p14:xfrm>
              <a:off x="2949290" y="3126221"/>
              <a:ext cx="360" cy="360"/>
            </p14:xfrm>
          </p:contentPart>
        </mc:Choice>
        <mc:Fallback xmlns=""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2C30A5CD-7502-4551-8961-68F8B152CFE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0650" y="31175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0BA30F7C-1103-4212-9560-E53CE773412F}"/>
                  </a:ext>
                </a:extLst>
              </p14:cNvPr>
              <p14:cNvContentPartPr/>
              <p14:nvPr/>
            </p14:nvContentPartPr>
            <p14:xfrm>
              <a:off x="5377850" y="3342941"/>
              <a:ext cx="10440" cy="360"/>
            </p14:xfrm>
          </p:contentPart>
        </mc:Choice>
        <mc:Fallback xmlns=""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0BA30F7C-1103-4212-9560-E53CE77341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69210" y="3333941"/>
                <a:ext cx="28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1A5CB534-1CDD-47DE-83FA-EC1A7A1568FE}"/>
                  </a:ext>
                </a:extLst>
              </p14:cNvPr>
              <p14:cNvContentPartPr/>
              <p14:nvPr/>
            </p14:nvContentPartPr>
            <p14:xfrm>
              <a:off x="3352490" y="3362381"/>
              <a:ext cx="360" cy="36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1A5CB534-1CDD-47DE-83FA-EC1A7A1568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3850" y="33533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Håndskrift 9">
                <a:extLst>
                  <a:ext uri="{FF2B5EF4-FFF2-40B4-BE49-F238E27FC236}">
                    <a16:creationId xmlns:a16="http://schemas.microsoft.com/office/drawing/2014/main" id="{212CB2D8-33F8-45DA-9693-2BCD9B9F10ED}"/>
                  </a:ext>
                </a:extLst>
              </p14:cNvPr>
              <p14:cNvContentPartPr/>
              <p14:nvPr/>
            </p14:nvContentPartPr>
            <p14:xfrm>
              <a:off x="2959010" y="3824621"/>
              <a:ext cx="360" cy="360"/>
            </p14:xfrm>
          </p:contentPart>
        </mc:Choice>
        <mc:Fallback xmlns="">
          <p:pic>
            <p:nvPicPr>
              <p:cNvPr id="10" name="Håndskrift 9">
                <a:extLst>
                  <a:ext uri="{FF2B5EF4-FFF2-40B4-BE49-F238E27FC236}">
                    <a16:creationId xmlns:a16="http://schemas.microsoft.com/office/drawing/2014/main" id="{212CB2D8-33F8-45DA-9693-2BCD9B9F10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50370" y="381562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Håndskrift 10">
                <a:extLst>
                  <a:ext uri="{FF2B5EF4-FFF2-40B4-BE49-F238E27FC236}">
                    <a16:creationId xmlns:a16="http://schemas.microsoft.com/office/drawing/2014/main" id="{5CDE6E9A-2363-4370-946F-D267F8D2819B}"/>
                  </a:ext>
                </a:extLst>
              </p14:cNvPr>
              <p14:cNvContentPartPr/>
              <p14:nvPr/>
            </p14:nvContentPartPr>
            <p14:xfrm>
              <a:off x="3637970" y="3106781"/>
              <a:ext cx="360" cy="360"/>
            </p14:xfrm>
          </p:contentPart>
        </mc:Choice>
        <mc:Fallback xmlns="">
          <p:pic>
            <p:nvPicPr>
              <p:cNvPr id="11" name="Håndskrift 10">
                <a:extLst>
                  <a:ext uri="{FF2B5EF4-FFF2-40B4-BE49-F238E27FC236}">
                    <a16:creationId xmlns:a16="http://schemas.microsoft.com/office/drawing/2014/main" id="{5CDE6E9A-2363-4370-946F-D267F8D281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28970" y="309814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Håndskrift 11">
                <a:extLst>
                  <a:ext uri="{FF2B5EF4-FFF2-40B4-BE49-F238E27FC236}">
                    <a16:creationId xmlns:a16="http://schemas.microsoft.com/office/drawing/2014/main" id="{6EFA3D34-2F65-47C1-B05F-4A395F1AF9D4}"/>
                  </a:ext>
                </a:extLst>
              </p14:cNvPr>
              <p14:cNvContentPartPr/>
              <p14:nvPr/>
            </p14:nvContentPartPr>
            <p14:xfrm>
              <a:off x="3333050" y="1543301"/>
              <a:ext cx="360" cy="360"/>
            </p14:xfrm>
          </p:contentPart>
        </mc:Choice>
        <mc:Fallback xmlns="">
          <p:pic>
            <p:nvPicPr>
              <p:cNvPr id="12" name="Håndskrift 11">
                <a:extLst>
                  <a:ext uri="{FF2B5EF4-FFF2-40B4-BE49-F238E27FC236}">
                    <a16:creationId xmlns:a16="http://schemas.microsoft.com/office/drawing/2014/main" id="{6EFA3D34-2F65-47C1-B05F-4A395F1AF9D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24410" y="15346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Håndskrift 12">
                <a:extLst>
                  <a:ext uri="{FF2B5EF4-FFF2-40B4-BE49-F238E27FC236}">
                    <a16:creationId xmlns:a16="http://schemas.microsoft.com/office/drawing/2014/main" id="{0C44EE60-407C-4583-BB88-1D6519E2F158}"/>
                  </a:ext>
                </a:extLst>
              </p14:cNvPr>
              <p14:cNvContentPartPr/>
              <p14:nvPr/>
            </p14:nvContentPartPr>
            <p14:xfrm>
              <a:off x="3785210" y="3077261"/>
              <a:ext cx="360" cy="360"/>
            </p14:xfrm>
          </p:contentPart>
        </mc:Choice>
        <mc:Fallback xmlns="">
          <p:pic>
            <p:nvPicPr>
              <p:cNvPr id="13" name="Håndskrift 12">
                <a:extLst>
                  <a:ext uri="{FF2B5EF4-FFF2-40B4-BE49-F238E27FC236}">
                    <a16:creationId xmlns:a16="http://schemas.microsoft.com/office/drawing/2014/main" id="{0C44EE60-407C-4583-BB88-1D6519E2F1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6210" y="30682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Håndskrift 13">
                <a:extLst>
                  <a:ext uri="{FF2B5EF4-FFF2-40B4-BE49-F238E27FC236}">
                    <a16:creationId xmlns:a16="http://schemas.microsoft.com/office/drawing/2014/main" id="{64855EBA-E7F1-4107-B0BB-D7F86ED03715}"/>
                  </a:ext>
                </a:extLst>
              </p14:cNvPr>
              <p14:cNvContentPartPr/>
              <p14:nvPr/>
            </p14:nvContentPartPr>
            <p14:xfrm>
              <a:off x="2811770" y="3146381"/>
              <a:ext cx="360" cy="360"/>
            </p14:xfrm>
          </p:contentPart>
        </mc:Choice>
        <mc:Fallback xmlns="">
          <p:pic>
            <p:nvPicPr>
              <p:cNvPr id="14" name="Håndskrift 13">
                <a:extLst>
                  <a:ext uri="{FF2B5EF4-FFF2-40B4-BE49-F238E27FC236}">
                    <a16:creationId xmlns:a16="http://schemas.microsoft.com/office/drawing/2014/main" id="{64855EBA-E7F1-4107-B0BB-D7F86ED037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03130" y="3137381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uppe 16">
            <a:extLst>
              <a:ext uri="{FF2B5EF4-FFF2-40B4-BE49-F238E27FC236}">
                <a16:creationId xmlns:a16="http://schemas.microsoft.com/office/drawing/2014/main" id="{D11B6F18-05DF-4C7F-999F-6BE5FDF5F7E8}"/>
              </a:ext>
            </a:extLst>
          </p:cNvPr>
          <p:cNvGrpSpPr/>
          <p:nvPr/>
        </p:nvGrpSpPr>
        <p:grpSpPr>
          <a:xfrm>
            <a:off x="2694050" y="3175541"/>
            <a:ext cx="360" cy="360"/>
            <a:chOff x="2694050" y="3175541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Håndskrift 14">
                  <a:extLst>
                    <a:ext uri="{FF2B5EF4-FFF2-40B4-BE49-F238E27FC236}">
                      <a16:creationId xmlns:a16="http://schemas.microsoft.com/office/drawing/2014/main" id="{924FECE0-D6D7-41E7-AE7B-B5C3431FFDB0}"/>
                    </a:ext>
                  </a:extLst>
                </p14:cNvPr>
                <p14:cNvContentPartPr/>
                <p14:nvPr/>
              </p14:nvContentPartPr>
              <p14:xfrm>
                <a:off x="2694050" y="3175541"/>
                <a:ext cx="360" cy="360"/>
              </p14:xfrm>
            </p:contentPart>
          </mc:Choice>
          <mc:Fallback xmlns="">
            <p:pic>
              <p:nvPicPr>
                <p:cNvPr id="15" name="Håndskrift 14">
                  <a:extLst>
                    <a:ext uri="{FF2B5EF4-FFF2-40B4-BE49-F238E27FC236}">
                      <a16:creationId xmlns:a16="http://schemas.microsoft.com/office/drawing/2014/main" id="{924FECE0-D6D7-41E7-AE7B-B5C3431FFDB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85050" y="316690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Håndskrift 15">
                  <a:extLst>
                    <a:ext uri="{FF2B5EF4-FFF2-40B4-BE49-F238E27FC236}">
                      <a16:creationId xmlns:a16="http://schemas.microsoft.com/office/drawing/2014/main" id="{70442B0B-FAC6-4F19-B538-03F79608A34A}"/>
                    </a:ext>
                  </a:extLst>
                </p14:cNvPr>
                <p14:cNvContentPartPr/>
                <p14:nvPr/>
              </p14:nvContentPartPr>
              <p14:xfrm>
                <a:off x="2694050" y="3175541"/>
                <a:ext cx="360" cy="360"/>
              </p14:xfrm>
            </p:contentPart>
          </mc:Choice>
          <mc:Fallback xmlns="">
            <p:pic>
              <p:nvPicPr>
                <p:cNvPr id="16" name="Håndskrift 15">
                  <a:extLst>
                    <a:ext uri="{FF2B5EF4-FFF2-40B4-BE49-F238E27FC236}">
                      <a16:creationId xmlns:a16="http://schemas.microsoft.com/office/drawing/2014/main" id="{70442B0B-FAC6-4F19-B538-03F79608A34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85050" y="316690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Håndskrift 17">
                <a:extLst>
                  <a:ext uri="{FF2B5EF4-FFF2-40B4-BE49-F238E27FC236}">
                    <a16:creationId xmlns:a16="http://schemas.microsoft.com/office/drawing/2014/main" id="{3108A16E-F3B4-4C07-B095-CD5C6B4DBFE5}"/>
                  </a:ext>
                </a:extLst>
              </p14:cNvPr>
              <p14:cNvContentPartPr/>
              <p14:nvPr/>
            </p14:nvContentPartPr>
            <p14:xfrm>
              <a:off x="2949290" y="3421421"/>
              <a:ext cx="360" cy="360"/>
            </p14:xfrm>
          </p:contentPart>
        </mc:Choice>
        <mc:Fallback xmlns="">
          <p:pic>
            <p:nvPicPr>
              <p:cNvPr id="18" name="Håndskrift 17">
                <a:extLst>
                  <a:ext uri="{FF2B5EF4-FFF2-40B4-BE49-F238E27FC236}">
                    <a16:creationId xmlns:a16="http://schemas.microsoft.com/office/drawing/2014/main" id="{3108A16E-F3B4-4C07-B095-CD5C6B4DBF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40650" y="341242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Håndskrift 18">
                <a:extLst>
                  <a:ext uri="{FF2B5EF4-FFF2-40B4-BE49-F238E27FC236}">
                    <a16:creationId xmlns:a16="http://schemas.microsoft.com/office/drawing/2014/main" id="{8A5C298A-7DCE-4498-81F0-10C5C428C6EF}"/>
                  </a:ext>
                </a:extLst>
              </p14:cNvPr>
              <p14:cNvContentPartPr/>
              <p14:nvPr/>
            </p14:nvContentPartPr>
            <p14:xfrm>
              <a:off x="3028490" y="2959181"/>
              <a:ext cx="360" cy="360"/>
            </p14:xfrm>
          </p:contentPart>
        </mc:Choice>
        <mc:Fallback xmlns="">
          <p:pic>
            <p:nvPicPr>
              <p:cNvPr id="19" name="Håndskrift 18">
                <a:extLst>
                  <a:ext uri="{FF2B5EF4-FFF2-40B4-BE49-F238E27FC236}">
                    <a16:creationId xmlns:a16="http://schemas.microsoft.com/office/drawing/2014/main" id="{8A5C298A-7DCE-4498-81F0-10C5C428C6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19490" y="29501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Håndskrift 19">
                <a:extLst>
                  <a:ext uri="{FF2B5EF4-FFF2-40B4-BE49-F238E27FC236}">
                    <a16:creationId xmlns:a16="http://schemas.microsoft.com/office/drawing/2014/main" id="{57B13DAB-9349-4186-97FC-466CBA42AAE2}"/>
                  </a:ext>
                </a:extLst>
              </p14:cNvPr>
              <p14:cNvContentPartPr/>
              <p14:nvPr/>
            </p14:nvContentPartPr>
            <p14:xfrm>
              <a:off x="2536370" y="1927061"/>
              <a:ext cx="360" cy="360"/>
            </p14:xfrm>
          </p:contentPart>
        </mc:Choice>
        <mc:Fallback xmlns="">
          <p:pic>
            <p:nvPicPr>
              <p:cNvPr id="20" name="Håndskrift 19">
                <a:extLst>
                  <a:ext uri="{FF2B5EF4-FFF2-40B4-BE49-F238E27FC236}">
                    <a16:creationId xmlns:a16="http://schemas.microsoft.com/office/drawing/2014/main" id="{57B13DAB-9349-4186-97FC-466CBA42AA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27730" y="19180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Håndskrift 20">
                <a:extLst>
                  <a:ext uri="{FF2B5EF4-FFF2-40B4-BE49-F238E27FC236}">
                    <a16:creationId xmlns:a16="http://schemas.microsoft.com/office/drawing/2014/main" id="{91337678-1B61-4E5A-851A-F54FE67F4515}"/>
                  </a:ext>
                </a:extLst>
              </p14:cNvPr>
              <p14:cNvContentPartPr/>
              <p14:nvPr/>
            </p14:nvContentPartPr>
            <p14:xfrm>
              <a:off x="2349890" y="3028301"/>
              <a:ext cx="360" cy="360"/>
            </p14:xfrm>
          </p:contentPart>
        </mc:Choice>
        <mc:Fallback xmlns="">
          <p:pic>
            <p:nvPicPr>
              <p:cNvPr id="21" name="Håndskrift 20">
                <a:extLst>
                  <a:ext uri="{FF2B5EF4-FFF2-40B4-BE49-F238E27FC236}">
                    <a16:creationId xmlns:a16="http://schemas.microsoft.com/office/drawing/2014/main" id="{91337678-1B61-4E5A-851A-F54FE67F45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40890" y="30196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Håndskrift 21">
                <a:extLst>
                  <a:ext uri="{FF2B5EF4-FFF2-40B4-BE49-F238E27FC236}">
                    <a16:creationId xmlns:a16="http://schemas.microsoft.com/office/drawing/2014/main" id="{9A797DF1-7C63-4982-A79C-ACE787ADAEF0}"/>
                  </a:ext>
                </a:extLst>
              </p14:cNvPr>
              <p14:cNvContentPartPr/>
              <p14:nvPr/>
            </p14:nvContentPartPr>
            <p14:xfrm>
              <a:off x="2477330" y="1946501"/>
              <a:ext cx="360" cy="360"/>
            </p14:xfrm>
          </p:contentPart>
        </mc:Choice>
        <mc:Fallback xmlns="">
          <p:pic>
            <p:nvPicPr>
              <p:cNvPr id="22" name="Håndskrift 21">
                <a:extLst>
                  <a:ext uri="{FF2B5EF4-FFF2-40B4-BE49-F238E27FC236}">
                    <a16:creationId xmlns:a16="http://schemas.microsoft.com/office/drawing/2014/main" id="{9A797DF1-7C63-4982-A79C-ACE787ADAE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68690" y="19378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Håndskrift 22">
                <a:extLst>
                  <a:ext uri="{FF2B5EF4-FFF2-40B4-BE49-F238E27FC236}">
                    <a16:creationId xmlns:a16="http://schemas.microsoft.com/office/drawing/2014/main" id="{40C1022D-F5B6-440D-A0AC-049EBB171FE5}"/>
                  </a:ext>
                </a:extLst>
              </p14:cNvPr>
              <p14:cNvContentPartPr/>
              <p14:nvPr/>
            </p14:nvContentPartPr>
            <p14:xfrm>
              <a:off x="2222090" y="2989061"/>
              <a:ext cx="360" cy="360"/>
            </p14:xfrm>
          </p:contentPart>
        </mc:Choice>
        <mc:Fallback xmlns="">
          <p:pic>
            <p:nvPicPr>
              <p:cNvPr id="23" name="Håndskrift 22">
                <a:extLst>
                  <a:ext uri="{FF2B5EF4-FFF2-40B4-BE49-F238E27FC236}">
                    <a16:creationId xmlns:a16="http://schemas.microsoft.com/office/drawing/2014/main" id="{40C1022D-F5B6-440D-A0AC-049EBB171F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13090" y="29800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Håndskrift 23">
                <a:extLst>
                  <a:ext uri="{FF2B5EF4-FFF2-40B4-BE49-F238E27FC236}">
                    <a16:creationId xmlns:a16="http://schemas.microsoft.com/office/drawing/2014/main" id="{A2C82724-BA03-43F6-82A1-544CA391CBEE}"/>
                  </a:ext>
                </a:extLst>
              </p14:cNvPr>
              <p14:cNvContentPartPr/>
              <p14:nvPr/>
            </p14:nvContentPartPr>
            <p14:xfrm>
              <a:off x="2753090" y="3116501"/>
              <a:ext cx="4320" cy="2160"/>
            </p14:xfrm>
          </p:contentPart>
        </mc:Choice>
        <mc:Fallback xmlns="">
          <p:pic>
            <p:nvPicPr>
              <p:cNvPr id="24" name="Håndskrift 23">
                <a:extLst>
                  <a:ext uri="{FF2B5EF4-FFF2-40B4-BE49-F238E27FC236}">
                    <a16:creationId xmlns:a16="http://schemas.microsoft.com/office/drawing/2014/main" id="{A2C82724-BA03-43F6-82A1-544CA391CBE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4090" y="3107861"/>
                <a:ext cx="2196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Håndskrift 24">
                <a:extLst>
                  <a:ext uri="{FF2B5EF4-FFF2-40B4-BE49-F238E27FC236}">
                    <a16:creationId xmlns:a16="http://schemas.microsoft.com/office/drawing/2014/main" id="{2D10D02B-25D2-4682-8934-C68F8CB79006}"/>
                  </a:ext>
                </a:extLst>
              </p14:cNvPr>
              <p14:cNvContentPartPr/>
              <p14:nvPr/>
            </p14:nvContentPartPr>
            <p14:xfrm>
              <a:off x="2674250" y="2261501"/>
              <a:ext cx="360" cy="360"/>
            </p14:xfrm>
          </p:contentPart>
        </mc:Choice>
        <mc:Fallback xmlns="">
          <p:pic>
            <p:nvPicPr>
              <p:cNvPr id="25" name="Håndskrift 24">
                <a:extLst>
                  <a:ext uri="{FF2B5EF4-FFF2-40B4-BE49-F238E27FC236}">
                    <a16:creationId xmlns:a16="http://schemas.microsoft.com/office/drawing/2014/main" id="{2D10D02B-25D2-4682-8934-C68F8CB790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65610" y="225250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Håndskrift 25">
                <a:extLst>
                  <a:ext uri="{FF2B5EF4-FFF2-40B4-BE49-F238E27FC236}">
                    <a16:creationId xmlns:a16="http://schemas.microsoft.com/office/drawing/2014/main" id="{BA29FE8C-9548-4489-A8A5-55F3ACAB9DA8}"/>
                  </a:ext>
                </a:extLst>
              </p14:cNvPr>
              <p14:cNvContentPartPr/>
              <p14:nvPr/>
            </p14:nvContentPartPr>
            <p14:xfrm>
              <a:off x="-649270" y="1808981"/>
              <a:ext cx="360" cy="360"/>
            </p14:xfrm>
          </p:contentPart>
        </mc:Choice>
        <mc:Fallback xmlns="">
          <p:pic>
            <p:nvPicPr>
              <p:cNvPr id="26" name="Håndskrift 25">
                <a:extLst>
                  <a:ext uri="{FF2B5EF4-FFF2-40B4-BE49-F238E27FC236}">
                    <a16:creationId xmlns:a16="http://schemas.microsoft.com/office/drawing/2014/main" id="{BA29FE8C-9548-4489-A8A5-55F3ACAB9DA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57910" y="180034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Håndskrift 26">
                <a:extLst>
                  <a:ext uri="{FF2B5EF4-FFF2-40B4-BE49-F238E27FC236}">
                    <a16:creationId xmlns:a16="http://schemas.microsoft.com/office/drawing/2014/main" id="{079DB298-1909-4A13-9B5C-8C2FC5049E21}"/>
                  </a:ext>
                </a:extLst>
              </p14:cNvPr>
              <p14:cNvContentPartPr/>
              <p14:nvPr/>
            </p14:nvContentPartPr>
            <p14:xfrm>
              <a:off x="943730" y="1789541"/>
              <a:ext cx="360" cy="360"/>
            </p14:xfrm>
          </p:contentPart>
        </mc:Choice>
        <mc:Fallback xmlns="">
          <p:pic>
            <p:nvPicPr>
              <p:cNvPr id="27" name="Håndskrift 26">
                <a:extLst>
                  <a:ext uri="{FF2B5EF4-FFF2-40B4-BE49-F238E27FC236}">
                    <a16:creationId xmlns:a16="http://schemas.microsoft.com/office/drawing/2014/main" id="{079DB298-1909-4A13-9B5C-8C2FC5049E2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4730" y="178054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Håndskrift 27">
                <a:extLst>
                  <a:ext uri="{FF2B5EF4-FFF2-40B4-BE49-F238E27FC236}">
                    <a16:creationId xmlns:a16="http://schemas.microsoft.com/office/drawing/2014/main" id="{14FF359C-4921-4ECB-A1C6-AE5E8E44D6AE}"/>
                  </a:ext>
                </a:extLst>
              </p14:cNvPr>
              <p14:cNvContentPartPr/>
              <p14:nvPr/>
            </p14:nvContentPartPr>
            <p14:xfrm>
              <a:off x="1042010" y="2802221"/>
              <a:ext cx="360" cy="360"/>
            </p14:xfrm>
          </p:contentPart>
        </mc:Choice>
        <mc:Fallback xmlns="">
          <p:pic>
            <p:nvPicPr>
              <p:cNvPr id="28" name="Håndskrift 27">
                <a:extLst>
                  <a:ext uri="{FF2B5EF4-FFF2-40B4-BE49-F238E27FC236}">
                    <a16:creationId xmlns:a16="http://schemas.microsoft.com/office/drawing/2014/main" id="{14FF359C-4921-4ECB-A1C6-AE5E8E44D6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3370" y="279322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Håndskrift 28">
                <a:extLst>
                  <a:ext uri="{FF2B5EF4-FFF2-40B4-BE49-F238E27FC236}">
                    <a16:creationId xmlns:a16="http://schemas.microsoft.com/office/drawing/2014/main" id="{89A2C9A7-44B0-4382-9E6B-1D60F1F4B1E7}"/>
                  </a:ext>
                </a:extLst>
              </p14:cNvPr>
              <p14:cNvContentPartPr/>
              <p14:nvPr/>
            </p14:nvContentPartPr>
            <p14:xfrm>
              <a:off x="3441410" y="481301"/>
              <a:ext cx="360" cy="360"/>
            </p14:xfrm>
          </p:contentPart>
        </mc:Choice>
        <mc:Fallback xmlns="">
          <p:pic>
            <p:nvPicPr>
              <p:cNvPr id="29" name="Håndskrift 28">
                <a:extLst>
                  <a:ext uri="{FF2B5EF4-FFF2-40B4-BE49-F238E27FC236}">
                    <a16:creationId xmlns:a16="http://schemas.microsoft.com/office/drawing/2014/main" id="{89A2C9A7-44B0-4382-9E6B-1D60F1F4B1E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2410" y="4726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Håndskrift 29">
                <a:extLst>
                  <a:ext uri="{FF2B5EF4-FFF2-40B4-BE49-F238E27FC236}">
                    <a16:creationId xmlns:a16="http://schemas.microsoft.com/office/drawing/2014/main" id="{6AC74F8D-E097-427F-A99E-0892090EA6DA}"/>
                  </a:ext>
                </a:extLst>
              </p14:cNvPr>
              <p14:cNvContentPartPr/>
              <p14:nvPr/>
            </p14:nvContentPartPr>
            <p14:xfrm>
              <a:off x="3470570" y="638981"/>
              <a:ext cx="360" cy="360"/>
            </p14:xfrm>
          </p:contentPart>
        </mc:Choice>
        <mc:Fallback xmlns="">
          <p:pic>
            <p:nvPicPr>
              <p:cNvPr id="30" name="Håndskrift 29">
                <a:extLst>
                  <a:ext uri="{FF2B5EF4-FFF2-40B4-BE49-F238E27FC236}">
                    <a16:creationId xmlns:a16="http://schemas.microsoft.com/office/drawing/2014/main" id="{6AC74F8D-E097-427F-A99E-0892090EA6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61930" y="6299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Håndskrift 30">
                <a:extLst>
                  <a:ext uri="{FF2B5EF4-FFF2-40B4-BE49-F238E27FC236}">
                    <a16:creationId xmlns:a16="http://schemas.microsoft.com/office/drawing/2014/main" id="{A798978F-DA1F-495F-9FFE-BA15C92496CB}"/>
                  </a:ext>
                </a:extLst>
              </p14:cNvPr>
              <p14:cNvContentPartPr/>
              <p14:nvPr/>
            </p14:nvContentPartPr>
            <p14:xfrm>
              <a:off x="-983350" y="1710701"/>
              <a:ext cx="360" cy="360"/>
            </p14:xfrm>
          </p:contentPart>
        </mc:Choice>
        <mc:Fallback xmlns="">
          <p:pic>
            <p:nvPicPr>
              <p:cNvPr id="31" name="Håndskrift 30">
                <a:extLst>
                  <a:ext uri="{FF2B5EF4-FFF2-40B4-BE49-F238E27FC236}">
                    <a16:creationId xmlns:a16="http://schemas.microsoft.com/office/drawing/2014/main" id="{A798978F-DA1F-495F-9FFE-BA15C92496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91990" y="170170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Håndskrift 31">
                <a:extLst>
                  <a:ext uri="{FF2B5EF4-FFF2-40B4-BE49-F238E27FC236}">
                    <a16:creationId xmlns:a16="http://schemas.microsoft.com/office/drawing/2014/main" id="{CE313DDA-02CD-4E23-B34B-0E188FCA8DFF}"/>
                  </a:ext>
                </a:extLst>
              </p14:cNvPr>
              <p14:cNvContentPartPr/>
              <p14:nvPr/>
            </p14:nvContentPartPr>
            <p14:xfrm>
              <a:off x="776330" y="717461"/>
              <a:ext cx="360" cy="360"/>
            </p14:xfrm>
          </p:contentPart>
        </mc:Choice>
        <mc:Fallback xmlns="">
          <p:pic>
            <p:nvPicPr>
              <p:cNvPr id="32" name="Håndskrift 31">
                <a:extLst>
                  <a:ext uri="{FF2B5EF4-FFF2-40B4-BE49-F238E27FC236}">
                    <a16:creationId xmlns:a16="http://schemas.microsoft.com/office/drawing/2014/main" id="{CE313DDA-02CD-4E23-B34B-0E188FCA8DF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7690" y="7084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Håndskrift 32">
                <a:extLst>
                  <a:ext uri="{FF2B5EF4-FFF2-40B4-BE49-F238E27FC236}">
                    <a16:creationId xmlns:a16="http://schemas.microsoft.com/office/drawing/2014/main" id="{0505312D-BBB3-4549-9A1F-E5A21C44D0E3}"/>
                  </a:ext>
                </a:extLst>
              </p14:cNvPr>
              <p14:cNvContentPartPr/>
              <p14:nvPr/>
            </p14:nvContentPartPr>
            <p14:xfrm>
              <a:off x="953450" y="2438621"/>
              <a:ext cx="360" cy="360"/>
            </p14:xfrm>
          </p:contentPart>
        </mc:Choice>
        <mc:Fallback xmlns="">
          <p:pic>
            <p:nvPicPr>
              <p:cNvPr id="33" name="Håndskrift 32">
                <a:extLst>
                  <a:ext uri="{FF2B5EF4-FFF2-40B4-BE49-F238E27FC236}">
                    <a16:creationId xmlns:a16="http://schemas.microsoft.com/office/drawing/2014/main" id="{0505312D-BBB3-4549-9A1F-E5A21C44D0E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4450" y="242962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Håndskrift 33">
                <a:extLst>
                  <a:ext uri="{FF2B5EF4-FFF2-40B4-BE49-F238E27FC236}">
                    <a16:creationId xmlns:a16="http://schemas.microsoft.com/office/drawing/2014/main" id="{F35538DD-8FB7-4EFB-A3DB-3425F7EF84EC}"/>
                  </a:ext>
                </a:extLst>
              </p14:cNvPr>
              <p14:cNvContentPartPr/>
              <p14:nvPr/>
            </p14:nvContentPartPr>
            <p14:xfrm>
              <a:off x="1219130" y="4208381"/>
              <a:ext cx="360" cy="360"/>
            </p14:xfrm>
          </p:contentPart>
        </mc:Choice>
        <mc:Fallback xmlns="">
          <p:pic>
            <p:nvPicPr>
              <p:cNvPr id="34" name="Håndskrift 33">
                <a:extLst>
                  <a:ext uri="{FF2B5EF4-FFF2-40B4-BE49-F238E27FC236}">
                    <a16:creationId xmlns:a16="http://schemas.microsoft.com/office/drawing/2014/main" id="{F35538DD-8FB7-4EFB-A3DB-3425F7EF84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0130" y="41993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Håndskrift 34">
                <a:extLst>
                  <a:ext uri="{FF2B5EF4-FFF2-40B4-BE49-F238E27FC236}">
                    <a16:creationId xmlns:a16="http://schemas.microsoft.com/office/drawing/2014/main" id="{37A3AD2E-83CC-4452-9016-A611E81AA75A}"/>
                  </a:ext>
                </a:extLst>
              </p14:cNvPr>
              <p14:cNvContentPartPr/>
              <p14:nvPr/>
            </p14:nvContentPartPr>
            <p14:xfrm>
              <a:off x="1818890" y="3126221"/>
              <a:ext cx="360" cy="360"/>
            </p14:xfrm>
          </p:contentPart>
        </mc:Choice>
        <mc:Fallback xmlns="">
          <p:pic>
            <p:nvPicPr>
              <p:cNvPr id="35" name="Håndskrift 34">
                <a:extLst>
                  <a:ext uri="{FF2B5EF4-FFF2-40B4-BE49-F238E27FC236}">
                    <a16:creationId xmlns:a16="http://schemas.microsoft.com/office/drawing/2014/main" id="{37A3AD2E-83CC-4452-9016-A611E81AA75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9890" y="31175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Håndskrift 35">
                <a:extLst>
                  <a:ext uri="{FF2B5EF4-FFF2-40B4-BE49-F238E27FC236}">
                    <a16:creationId xmlns:a16="http://schemas.microsoft.com/office/drawing/2014/main" id="{ABF50A3C-7EE5-4774-BE3D-436D87D7448C}"/>
                  </a:ext>
                </a:extLst>
              </p14:cNvPr>
              <p14:cNvContentPartPr/>
              <p14:nvPr/>
            </p14:nvContentPartPr>
            <p14:xfrm>
              <a:off x="3293450" y="1622141"/>
              <a:ext cx="360" cy="360"/>
            </p14:xfrm>
          </p:contentPart>
        </mc:Choice>
        <mc:Fallback xmlns="">
          <p:pic>
            <p:nvPicPr>
              <p:cNvPr id="36" name="Håndskrift 35">
                <a:extLst>
                  <a:ext uri="{FF2B5EF4-FFF2-40B4-BE49-F238E27FC236}">
                    <a16:creationId xmlns:a16="http://schemas.microsoft.com/office/drawing/2014/main" id="{ABF50A3C-7EE5-4774-BE3D-436D87D744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4810" y="161350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Håndskrift 36">
                <a:extLst>
                  <a:ext uri="{FF2B5EF4-FFF2-40B4-BE49-F238E27FC236}">
                    <a16:creationId xmlns:a16="http://schemas.microsoft.com/office/drawing/2014/main" id="{DD37AF36-149D-4E41-9043-1DFB17717923}"/>
                  </a:ext>
                </a:extLst>
              </p14:cNvPr>
              <p14:cNvContentPartPr/>
              <p14:nvPr/>
            </p14:nvContentPartPr>
            <p14:xfrm>
              <a:off x="3146210" y="638981"/>
              <a:ext cx="360" cy="360"/>
            </p14:xfrm>
          </p:contentPart>
        </mc:Choice>
        <mc:Fallback xmlns="">
          <p:pic>
            <p:nvPicPr>
              <p:cNvPr id="37" name="Håndskrift 36">
                <a:extLst>
                  <a:ext uri="{FF2B5EF4-FFF2-40B4-BE49-F238E27FC236}">
                    <a16:creationId xmlns:a16="http://schemas.microsoft.com/office/drawing/2014/main" id="{DD37AF36-149D-4E41-9043-1DFB1771792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7570" y="6299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Håndskrift 37">
                <a:extLst>
                  <a:ext uri="{FF2B5EF4-FFF2-40B4-BE49-F238E27FC236}">
                    <a16:creationId xmlns:a16="http://schemas.microsoft.com/office/drawing/2014/main" id="{F7F69601-E49E-4448-BB41-AAB683158D74}"/>
                  </a:ext>
                </a:extLst>
              </p14:cNvPr>
              <p14:cNvContentPartPr/>
              <p14:nvPr/>
            </p14:nvContentPartPr>
            <p14:xfrm>
              <a:off x="2949290" y="2054861"/>
              <a:ext cx="360" cy="360"/>
            </p14:xfrm>
          </p:contentPart>
        </mc:Choice>
        <mc:Fallback xmlns="">
          <p:pic>
            <p:nvPicPr>
              <p:cNvPr id="38" name="Håndskrift 37">
                <a:extLst>
                  <a:ext uri="{FF2B5EF4-FFF2-40B4-BE49-F238E27FC236}">
                    <a16:creationId xmlns:a16="http://schemas.microsoft.com/office/drawing/2014/main" id="{F7F69601-E49E-4448-BB41-AAB683158D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40650" y="20458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Håndskrift 38">
                <a:extLst>
                  <a:ext uri="{FF2B5EF4-FFF2-40B4-BE49-F238E27FC236}">
                    <a16:creationId xmlns:a16="http://schemas.microsoft.com/office/drawing/2014/main" id="{81EFCB96-A03F-4FA4-80B9-988642AB266B}"/>
                  </a:ext>
                </a:extLst>
              </p14:cNvPr>
              <p14:cNvContentPartPr/>
              <p14:nvPr/>
            </p14:nvContentPartPr>
            <p14:xfrm>
              <a:off x="2733290" y="3077261"/>
              <a:ext cx="360" cy="360"/>
            </p14:xfrm>
          </p:contentPart>
        </mc:Choice>
        <mc:Fallback xmlns="">
          <p:pic>
            <p:nvPicPr>
              <p:cNvPr id="39" name="Håndskrift 38">
                <a:extLst>
                  <a:ext uri="{FF2B5EF4-FFF2-40B4-BE49-F238E27FC236}">
                    <a16:creationId xmlns:a16="http://schemas.microsoft.com/office/drawing/2014/main" id="{81EFCB96-A03F-4FA4-80B9-988642AB26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24650" y="30682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Håndskrift 39">
                <a:extLst>
                  <a:ext uri="{FF2B5EF4-FFF2-40B4-BE49-F238E27FC236}">
                    <a16:creationId xmlns:a16="http://schemas.microsoft.com/office/drawing/2014/main" id="{9C679302-9F5B-444B-B986-B9C7864768EE}"/>
                  </a:ext>
                </a:extLst>
              </p14:cNvPr>
              <p14:cNvContentPartPr/>
              <p14:nvPr/>
            </p14:nvContentPartPr>
            <p14:xfrm>
              <a:off x="-1456750" y="5289821"/>
              <a:ext cx="2160" cy="360"/>
            </p14:xfrm>
          </p:contentPart>
        </mc:Choice>
        <mc:Fallback xmlns="">
          <p:pic>
            <p:nvPicPr>
              <p:cNvPr id="40" name="Håndskrift 39">
                <a:extLst>
                  <a:ext uri="{FF2B5EF4-FFF2-40B4-BE49-F238E27FC236}">
                    <a16:creationId xmlns:a16="http://schemas.microsoft.com/office/drawing/2014/main" id="{9C679302-9F5B-444B-B986-B9C7864768E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-1465750" y="5280821"/>
                <a:ext cx="19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2" name="Håndskrift 51">
                <a:extLst>
                  <a:ext uri="{FF2B5EF4-FFF2-40B4-BE49-F238E27FC236}">
                    <a16:creationId xmlns:a16="http://schemas.microsoft.com/office/drawing/2014/main" id="{B9CD7C73-C9D4-4900-8A05-7705D2E52C26}"/>
                  </a:ext>
                </a:extLst>
              </p14:cNvPr>
              <p14:cNvContentPartPr/>
              <p14:nvPr/>
            </p14:nvContentPartPr>
            <p14:xfrm>
              <a:off x="3254210" y="3795461"/>
              <a:ext cx="360" cy="360"/>
            </p14:xfrm>
          </p:contentPart>
        </mc:Choice>
        <mc:Fallback xmlns="">
          <p:pic>
            <p:nvPicPr>
              <p:cNvPr id="52" name="Håndskrift 51">
                <a:extLst>
                  <a:ext uri="{FF2B5EF4-FFF2-40B4-BE49-F238E27FC236}">
                    <a16:creationId xmlns:a16="http://schemas.microsoft.com/office/drawing/2014/main" id="{B9CD7C73-C9D4-4900-8A05-7705D2E52C2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45210" y="37864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3" name="Håndskrift 52">
                <a:extLst>
                  <a:ext uri="{FF2B5EF4-FFF2-40B4-BE49-F238E27FC236}">
                    <a16:creationId xmlns:a16="http://schemas.microsoft.com/office/drawing/2014/main" id="{2726A72B-BA28-43E2-91E5-5592AFAB6B52}"/>
                  </a:ext>
                </a:extLst>
              </p14:cNvPr>
              <p14:cNvContentPartPr/>
              <p14:nvPr/>
            </p14:nvContentPartPr>
            <p14:xfrm>
              <a:off x="3588650" y="3008501"/>
              <a:ext cx="360" cy="360"/>
            </p14:xfrm>
          </p:contentPart>
        </mc:Choice>
        <mc:Fallback xmlns="">
          <p:pic>
            <p:nvPicPr>
              <p:cNvPr id="53" name="Håndskrift 52">
                <a:extLst>
                  <a:ext uri="{FF2B5EF4-FFF2-40B4-BE49-F238E27FC236}">
                    <a16:creationId xmlns:a16="http://schemas.microsoft.com/office/drawing/2014/main" id="{2726A72B-BA28-43E2-91E5-5592AFAB6B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79650" y="299950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4" name="Håndskrift 53">
                <a:extLst>
                  <a:ext uri="{FF2B5EF4-FFF2-40B4-BE49-F238E27FC236}">
                    <a16:creationId xmlns:a16="http://schemas.microsoft.com/office/drawing/2014/main" id="{24B4A099-CB2B-41D3-B456-D2D15510E0B3}"/>
                  </a:ext>
                </a:extLst>
              </p14:cNvPr>
              <p14:cNvContentPartPr/>
              <p14:nvPr/>
            </p14:nvContentPartPr>
            <p14:xfrm>
              <a:off x="3441410" y="884501"/>
              <a:ext cx="360" cy="360"/>
            </p14:xfrm>
          </p:contentPart>
        </mc:Choice>
        <mc:Fallback xmlns="">
          <p:pic>
            <p:nvPicPr>
              <p:cNvPr id="54" name="Håndskrift 53">
                <a:extLst>
                  <a:ext uri="{FF2B5EF4-FFF2-40B4-BE49-F238E27FC236}">
                    <a16:creationId xmlns:a16="http://schemas.microsoft.com/office/drawing/2014/main" id="{24B4A099-CB2B-41D3-B456-D2D15510E0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2410" y="8758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5" name="Håndskrift 54">
                <a:extLst>
                  <a:ext uri="{FF2B5EF4-FFF2-40B4-BE49-F238E27FC236}">
                    <a16:creationId xmlns:a16="http://schemas.microsoft.com/office/drawing/2014/main" id="{D8FE6723-8602-40BF-8F92-70DD886A3EB4}"/>
                  </a:ext>
                </a:extLst>
              </p14:cNvPr>
              <p14:cNvContentPartPr/>
              <p14:nvPr/>
            </p14:nvContentPartPr>
            <p14:xfrm>
              <a:off x="3352490" y="658421"/>
              <a:ext cx="360" cy="360"/>
            </p14:xfrm>
          </p:contentPart>
        </mc:Choice>
        <mc:Fallback xmlns="">
          <p:pic>
            <p:nvPicPr>
              <p:cNvPr id="55" name="Håndskrift 54">
                <a:extLst>
                  <a:ext uri="{FF2B5EF4-FFF2-40B4-BE49-F238E27FC236}">
                    <a16:creationId xmlns:a16="http://schemas.microsoft.com/office/drawing/2014/main" id="{D8FE6723-8602-40BF-8F92-70DD886A3E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3850" y="649781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2" name="Bilde 41">
            <a:extLst>
              <a:ext uri="{FF2B5EF4-FFF2-40B4-BE49-F238E27FC236}">
                <a16:creationId xmlns:a16="http://schemas.microsoft.com/office/drawing/2014/main" id="{7983D32F-1664-47D4-86E5-BC29DDFA0858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0" y="1418422"/>
            <a:ext cx="9144000" cy="446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9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AEC1856-0B1D-49F9-A1B2-F00D1820A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9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1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5 at 23.14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970"/>
            <a:ext cx="9144000" cy="4871952"/>
          </a:xfrm>
          <a:prstGeom prst="rect">
            <a:avLst/>
          </a:prstGeom>
        </p:spPr>
      </p:pic>
      <p:sp>
        <p:nvSpPr>
          <p:cNvPr id="7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/>
              <a:t>Brand Center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Håndskrift 2">
                <a:extLst>
                  <a:ext uri="{FF2B5EF4-FFF2-40B4-BE49-F238E27FC236}">
                    <a16:creationId xmlns:a16="http://schemas.microsoft.com/office/drawing/2014/main" id="{DF756CBB-543A-4CE9-8D06-7F7227E7359C}"/>
                  </a:ext>
                </a:extLst>
              </p14:cNvPr>
              <p14:cNvContentPartPr/>
              <p14:nvPr/>
            </p14:nvContentPartPr>
            <p14:xfrm>
              <a:off x="2407130" y="1336188"/>
              <a:ext cx="3522240" cy="3463560"/>
            </p14:xfrm>
          </p:contentPart>
        </mc:Choice>
        <mc:Fallback>
          <p:pic>
            <p:nvPicPr>
              <p:cNvPr id="3" name="Håndskrift 2">
                <a:extLst>
                  <a:ext uri="{FF2B5EF4-FFF2-40B4-BE49-F238E27FC236}">
                    <a16:creationId xmlns:a16="http://schemas.microsoft.com/office/drawing/2014/main" id="{DF756CBB-543A-4CE9-8D06-7F7227E7359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98130" y="1327188"/>
                <a:ext cx="3539880" cy="348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Håndskrift 3">
                <a:extLst>
                  <a:ext uri="{FF2B5EF4-FFF2-40B4-BE49-F238E27FC236}">
                    <a16:creationId xmlns:a16="http://schemas.microsoft.com/office/drawing/2014/main" id="{D0E78D63-2AAF-4183-8064-FFE741431FC2}"/>
                  </a:ext>
                </a:extLst>
              </p14:cNvPr>
              <p14:cNvContentPartPr/>
              <p14:nvPr/>
            </p14:nvContentPartPr>
            <p14:xfrm>
              <a:off x="-2271430" y="1789541"/>
              <a:ext cx="360" cy="360"/>
            </p14:xfrm>
          </p:contentPart>
        </mc:Choice>
        <mc:Fallback>
          <p:pic>
            <p:nvPicPr>
              <p:cNvPr id="4" name="Håndskrift 3">
                <a:extLst>
                  <a:ext uri="{FF2B5EF4-FFF2-40B4-BE49-F238E27FC236}">
                    <a16:creationId xmlns:a16="http://schemas.microsoft.com/office/drawing/2014/main" id="{D0E78D63-2AAF-4183-8064-FFE741431FC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280070" y="178054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778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5 at 23.12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04" y="1445646"/>
            <a:ext cx="7192092" cy="5234567"/>
          </a:xfrm>
          <a:prstGeom prst="rect">
            <a:avLst/>
          </a:prstGeom>
        </p:spPr>
      </p:pic>
      <p:sp>
        <p:nvSpPr>
          <p:cNvPr id="7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/>
              <a:t>Brand Center</a:t>
            </a:r>
          </a:p>
        </p:txBody>
      </p:sp>
    </p:spTree>
    <p:extLst>
      <p:ext uri="{BB962C8B-B14F-4D97-AF65-F5344CB8AC3E}">
        <p14:creationId xmlns:p14="http://schemas.microsoft.com/office/powerpoint/2010/main" val="36005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/>
              <a:t>Rotary Showcase</a:t>
            </a:r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574800"/>
            <a:ext cx="4660900" cy="44323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2423281" y="3615271"/>
            <a:ext cx="2112273" cy="49240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83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/>
              <a:t>Rotary Showcase</a:t>
            </a:r>
          </a:p>
        </p:txBody>
      </p:sp>
      <p:pic>
        <p:nvPicPr>
          <p:cNvPr id="2" name="Bilde 1" descr="Screen Shot 2017-03-06 at 10.51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27" y="1600158"/>
            <a:ext cx="6941017" cy="45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6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kjermbilde 2017-03-10 kl. 16.21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17" y="1129858"/>
            <a:ext cx="6296851" cy="5728141"/>
          </a:xfrm>
          <a:prstGeom prst="rect">
            <a:avLst/>
          </a:prstGeom>
        </p:spPr>
      </p:pic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/>
              <a:t>Rotary Showcase</a:t>
            </a:r>
          </a:p>
        </p:txBody>
      </p:sp>
    </p:spTree>
    <p:extLst>
      <p:ext uri="{BB962C8B-B14F-4D97-AF65-F5344CB8AC3E}">
        <p14:creationId xmlns:p14="http://schemas.microsoft.com/office/powerpoint/2010/main" val="31026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/>
              <a:t>Rotary Ideas</a:t>
            </a:r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574800"/>
            <a:ext cx="4660900" cy="44323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2410323" y="4159505"/>
            <a:ext cx="1775345" cy="45352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70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952296" y="2045718"/>
            <a:ext cx="32616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/>
              <a:buChar char="•"/>
            </a:pPr>
            <a:r>
              <a:rPr lang="en-US" sz="2400" dirty="0"/>
              <a:t>My Rotary</a:t>
            </a:r>
          </a:p>
          <a:p>
            <a:pPr marL="457200" lvl="0" indent="-457200">
              <a:buFont typeface="Arial"/>
              <a:buChar char="•"/>
            </a:pPr>
            <a:r>
              <a:rPr lang="en-US" sz="2400" dirty="0" err="1"/>
              <a:t>Endre</a:t>
            </a:r>
            <a:r>
              <a:rPr lang="en-US" sz="2400" dirty="0"/>
              <a:t> e-post</a:t>
            </a:r>
          </a:p>
          <a:p>
            <a:pPr marL="457200" lvl="0" indent="-457200">
              <a:buFont typeface="Arial"/>
              <a:buChar char="•"/>
            </a:pPr>
            <a:r>
              <a:rPr lang="en-US" sz="2400" dirty="0"/>
              <a:t>Rotary Club Central</a:t>
            </a:r>
          </a:p>
          <a:p>
            <a:pPr marL="457200" lvl="0" indent="-457200">
              <a:buFont typeface="Arial"/>
              <a:buChar char="•"/>
            </a:pPr>
            <a:r>
              <a:rPr lang="en-US" sz="2400" dirty="0"/>
              <a:t>Brand center</a:t>
            </a:r>
          </a:p>
          <a:p>
            <a:pPr marL="457200" lvl="0" indent="-457200">
              <a:buFont typeface="Arial"/>
              <a:buChar char="•"/>
            </a:pPr>
            <a:r>
              <a:rPr lang="en-US" sz="2400" dirty="0"/>
              <a:t>Rotary Showcase  </a:t>
            </a:r>
          </a:p>
          <a:p>
            <a:pPr marL="457200" lvl="0" indent="-457200">
              <a:buFont typeface="Arial"/>
              <a:buChar char="•"/>
            </a:pPr>
            <a:r>
              <a:rPr lang="en-US" sz="2400" dirty="0"/>
              <a:t>Rotary Ideas</a:t>
            </a:r>
          </a:p>
          <a:p>
            <a:pPr marL="457200" lvl="0" indent="-457200">
              <a:buFont typeface="Arial"/>
              <a:buChar char="•"/>
            </a:pPr>
            <a:r>
              <a:rPr lang="en-US" sz="2400" dirty="0"/>
              <a:t>Learning center</a:t>
            </a:r>
          </a:p>
        </p:txBody>
      </p:sp>
      <p:sp>
        <p:nvSpPr>
          <p:cNvPr id="6" name="Rectangle 2"/>
          <p:cNvSpPr/>
          <p:nvPr/>
        </p:nvSpPr>
        <p:spPr>
          <a:xfrm>
            <a:off x="-296330" y="319830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/>
              <a:t>Praktisk</a:t>
            </a:r>
            <a:r>
              <a:rPr lang="en-US" sz="4000" b="1" dirty="0"/>
              <a:t> </a:t>
            </a:r>
            <a:r>
              <a:rPr lang="en-US" sz="4000" b="1" dirty="0" err="1"/>
              <a:t>nettbruk</a:t>
            </a:r>
            <a:r>
              <a:rPr lang="en-US" sz="4000" b="1" dirty="0"/>
              <a:t> – </a:t>
            </a:r>
            <a:r>
              <a:rPr lang="en-US" sz="4000" b="1" dirty="0" err="1"/>
              <a:t>verktøy</a:t>
            </a:r>
            <a:endParaRPr lang="en-US" sz="4000" dirty="0"/>
          </a:p>
        </p:txBody>
      </p:sp>
      <p:sp>
        <p:nvSpPr>
          <p:cNvPr id="3" name="TekstSylinder 2"/>
          <p:cNvSpPr txBox="1"/>
          <p:nvPr/>
        </p:nvSpPr>
        <p:spPr>
          <a:xfrm>
            <a:off x="4668509" y="2042157"/>
            <a:ext cx="37376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err="1"/>
              <a:t>Medlemsnettet</a:t>
            </a:r>
            <a:endParaRPr lang="en-US" sz="2400" dirty="0"/>
          </a:p>
          <a:p>
            <a:pPr marL="457200" lvl="0" indent="-457200">
              <a:buFont typeface="Arial"/>
              <a:buChar char="•"/>
            </a:pPr>
            <a:r>
              <a:rPr lang="en-US" sz="2400" dirty="0" err="1"/>
              <a:t>Hjemmesider</a:t>
            </a:r>
            <a:endParaRPr lang="en-US" sz="2400" dirty="0"/>
          </a:p>
          <a:p>
            <a:pPr marL="457200" lvl="0" indent="-457200">
              <a:buFont typeface="Arial"/>
              <a:buChar char="•"/>
            </a:pPr>
            <a:r>
              <a:rPr lang="en-US" sz="2400" dirty="0" err="1"/>
              <a:t>Rotaryskolen</a:t>
            </a:r>
            <a:r>
              <a:rPr lang="en-US" sz="2400" dirty="0"/>
              <a:t>/d2250 </a:t>
            </a:r>
          </a:p>
          <a:p>
            <a:pPr marL="457200" lvl="0" indent="-457200">
              <a:buFont typeface="Arial"/>
              <a:buChar char="•"/>
            </a:pPr>
            <a:r>
              <a:rPr lang="en-US" sz="2400" dirty="0" err="1"/>
              <a:t>Håndboken</a:t>
            </a:r>
            <a:endParaRPr lang="en-US" sz="2400" dirty="0"/>
          </a:p>
          <a:p>
            <a:pPr marL="457200" lvl="0" indent="-457200">
              <a:buFont typeface="Arial"/>
              <a:buChar char="•"/>
            </a:pPr>
            <a:r>
              <a:rPr lang="en-US" sz="2400" dirty="0" err="1"/>
              <a:t>Forkortelser</a:t>
            </a:r>
            <a:endParaRPr lang="en-US" sz="2400" dirty="0"/>
          </a:p>
          <a:p>
            <a:pPr marL="457200" lvl="0" indent="-457200">
              <a:buFont typeface="Arial"/>
              <a:buChar char="•"/>
            </a:pPr>
            <a:r>
              <a:rPr lang="en-US" sz="2400" dirty="0"/>
              <a:t>Support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4289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5 at 23.16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238"/>
            <a:ext cx="9144000" cy="4191000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/>
              <a:t>Rotary Ideas</a:t>
            </a:r>
          </a:p>
        </p:txBody>
      </p:sp>
    </p:spTree>
    <p:extLst>
      <p:ext uri="{BB962C8B-B14F-4D97-AF65-F5344CB8AC3E}">
        <p14:creationId xmlns:p14="http://schemas.microsoft.com/office/powerpoint/2010/main" val="270575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/>
              <a:t>Learning Center</a:t>
            </a:r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574800"/>
            <a:ext cx="4660900" cy="44323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2436240" y="4664865"/>
            <a:ext cx="2034520" cy="51831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125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/>
              <a:t>Learning Center</a:t>
            </a:r>
          </a:p>
        </p:txBody>
      </p:sp>
      <p:pic>
        <p:nvPicPr>
          <p:cNvPr id="2" name="Bilde 1" descr="Screen Shot 2017-03-05 at 23.18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1" y="1589864"/>
            <a:ext cx="7762276" cy="423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2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/>
              <a:t>Discussion Groups</a:t>
            </a:r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574800"/>
            <a:ext cx="4660900" cy="44323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2436240" y="5196142"/>
            <a:ext cx="2332571" cy="53127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802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/>
              <a:t>Discussion Groups</a:t>
            </a:r>
          </a:p>
        </p:txBody>
      </p:sp>
      <p:pic>
        <p:nvPicPr>
          <p:cNvPr id="2" name="Bilde 1" descr="Screen Shot 2017-03-05 at 23.19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35" y="1494709"/>
            <a:ext cx="5408940" cy="503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 err="1"/>
              <a:t>Appsco.com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Apps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235075"/>
            <a:ext cx="8686800" cy="5530749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7340600" y="1235075"/>
            <a:ext cx="1460500" cy="80962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/>
          <p:cNvSpPr/>
          <p:nvPr/>
        </p:nvSpPr>
        <p:spPr>
          <a:xfrm>
            <a:off x="3073400" y="3711575"/>
            <a:ext cx="1460500" cy="80962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434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/>
              <a:t>Innlogging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52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1613031"/>
            <a:ext cx="6654800" cy="524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51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325562"/>
            <a:ext cx="6926282" cy="570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5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Screen Shot 2017-03-02 at 21.52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118"/>
            <a:ext cx="9144000" cy="4366293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 err="1"/>
              <a:t>Appsco</a:t>
            </a:r>
            <a:r>
              <a:rPr lang="nb-NO" sz="4000" dirty="0"/>
              <a:t> Dashboard (Min side)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1928668" y="3645483"/>
            <a:ext cx="1524000" cy="1524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/>
          <p:cNvSpPr txBox="1"/>
          <p:nvPr/>
        </p:nvSpPr>
        <p:spPr>
          <a:xfrm>
            <a:off x="2042135" y="1169888"/>
            <a:ext cx="56066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Endring av e-post i Medlemsnett</a:t>
            </a:r>
          </a:p>
        </p:txBody>
      </p:sp>
    </p:spTree>
    <p:extLst>
      <p:ext uri="{BB962C8B-B14F-4D97-AF65-F5344CB8AC3E}">
        <p14:creationId xmlns:p14="http://schemas.microsoft.com/office/powerpoint/2010/main" val="96983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/>
              <a:t>Medlemsnett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kjermbilde 2016-09-15 kl. 21.59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1624"/>
            <a:ext cx="9144000" cy="3925923"/>
          </a:xfrm>
          <a:prstGeom prst="rect">
            <a:avLst/>
          </a:prstGeom>
        </p:spPr>
      </p:pic>
      <p:pic>
        <p:nvPicPr>
          <p:cNvPr id="2" name="Bilde 1" descr="Screen Shot 2017-03-04 at 23.21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22" y="1073356"/>
            <a:ext cx="6032500" cy="685800"/>
          </a:xfrm>
          <a:prstGeom prst="rect">
            <a:avLst/>
          </a:prstGeom>
        </p:spPr>
      </p:pic>
      <p:cxnSp>
        <p:nvCxnSpPr>
          <p:cNvPr id="7" name="Rett pil 6"/>
          <p:cNvCxnSpPr/>
          <p:nvPr/>
        </p:nvCxnSpPr>
        <p:spPr>
          <a:xfrm flipH="1" flipV="1">
            <a:off x="3913535" y="1623601"/>
            <a:ext cx="1218120" cy="43246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tt pil 7"/>
          <p:cNvCxnSpPr/>
          <p:nvPr/>
        </p:nvCxnSpPr>
        <p:spPr>
          <a:xfrm flipH="1" flipV="1">
            <a:off x="691226" y="4073298"/>
            <a:ext cx="1218120" cy="43246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6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5CC9BBF-B5A2-4A88-BDC9-7AFE01223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421"/>
            <a:ext cx="9144000" cy="4722254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1202A24-9B54-49F3-8BDF-DDE0CF1EC07B}"/>
              </a:ext>
            </a:extLst>
          </p:cNvPr>
          <p:cNvSpPr/>
          <p:nvPr/>
        </p:nvSpPr>
        <p:spPr>
          <a:xfrm>
            <a:off x="-324465" y="293914"/>
            <a:ext cx="9773265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/>
              <a:t>Login </a:t>
            </a:r>
            <a:r>
              <a:rPr lang="en-US" sz="4000" kern="1200" dirty="0" err="1"/>
              <a:t>på</a:t>
            </a:r>
            <a:r>
              <a:rPr lang="en-US" sz="4000" kern="1200" dirty="0"/>
              <a:t> “My Rotary”</a:t>
            </a:r>
          </a:p>
        </p:txBody>
      </p:sp>
      <p:pic>
        <p:nvPicPr>
          <p:cNvPr id="8" name="Bilde 7" descr="RotaryMBS_PMS-C.eps">
            <a:extLst>
              <a:ext uri="{FF2B5EF4-FFF2-40B4-BE49-F238E27FC236}">
                <a16:creationId xmlns:a16="http://schemas.microsoft.com/office/drawing/2014/main" id="{4F6B81FC-7F09-41D5-B67A-9B079FDDB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FA84B45F-1504-4EC3-A156-67636AD96D7D}"/>
                  </a:ext>
                </a:extLst>
              </p14:cNvPr>
              <p14:cNvContentPartPr/>
              <p14:nvPr/>
            </p14:nvContentPartPr>
            <p14:xfrm>
              <a:off x="6881570" y="990588"/>
              <a:ext cx="1467000" cy="88848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FA84B45F-1504-4EC3-A156-67636AD96D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72930" y="981948"/>
                <a:ext cx="1484640" cy="90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8476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4 at 23.22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5800"/>
            <a:ext cx="9144000" cy="2935619"/>
          </a:xfrm>
          <a:prstGeom prst="rect">
            <a:avLst/>
          </a:prstGeom>
        </p:spPr>
      </p:pic>
      <p:cxnSp>
        <p:nvCxnSpPr>
          <p:cNvPr id="8" name="Rett pil 7"/>
          <p:cNvCxnSpPr/>
          <p:nvPr/>
        </p:nvCxnSpPr>
        <p:spPr>
          <a:xfrm flipV="1">
            <a:off x="8461745" y="4305468"/>
            <a:ext cx="177357" cy="96689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63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4 at 23.22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799"/>
            <a:ext cx="9144000" cy="52832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5209407" y="5597838"/>
            <a:ext cx="2021561" cy="42716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644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3" name="Bilde 2" descr="Skjermbilde 2017-03-09 kl. 17.39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67" y="1212137"/>
            <a:ext cx="5547510" cy="5485734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3812497" y="1212136"/>
            <a:ext cx="2382988" cy="63568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2889550" y="5735479"/>
            <a:ext cx="2035958" cy="77828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/>
              <a:t>Medlemsnett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99841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err="1"/>
              <a:t>Rotaryskolen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kjermbilde 2017-03-07 kl. 00.19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76" y="1677498"/>
            <a:ext cx="7126781" cy="4477081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1412670" y="1227957"/>
            <a:ext cx="645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Rotaryskolen</a:t>
            </a:r>
            <a:r>
              <a:rPr lang="nb-NO" dirty="0"/>
              <a:t> finner du på Distriktets hjemmeside: d2250.rotary.no</a:t>
            </a:r>
          </a:p>
        </p:txBody>
      </p:sp>
      <p:sp>
        <p:nvSpPr>
          <p:cNvPr id="8" name="Rektangel 7"/>
          <p:cNvSpPr/>
          <p:nvPr/>
        </p:nvSpPr>
        <p:spPr>
          <a:xfrm>
            <a:off x="3239150" y="5593417"/>
            <a:ext cx="891837" cy="29964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218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err="1"/>
              <a:t>Rotaryskolen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1412670" y="1227957"/>
            <a:ext cx="645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Rotaryskolen</a:t>
            </a:r>
            <a:r>
              <a:rPr lang="nb-NO" dirty="0"/>
              <a:t> finner du på Distriktets hjemmeside: d2250.rotary.no</a:t>
            </a:r>
          </a:p>
        </p:txBody>
      </p:sp>
      <p:pic>
        <p:nvPicPr>
          <p:cNvPr id="2" name="Bilde 1" descr="Skjermbilde 2017-03-07 kl. 00.25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01" y="1796995"/>
            <a:ext cx="3673384" cy="503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9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err="1"/>
              <a:t>Håndboken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kjermbilde 2017-03-07 kl. 00.19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76" y="1677498"/>
            <a:ext cx="7126781" cy="4477081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1412670" y="1227957"/>
            <a:ext cx="6314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Håndboken finner du på Distriktets hjemmeside: d2250.rotary.no</a:t>
            </a:r>
          </a:p>
        </p:txBody>
      </p:sp>
      <p:sp>
        <p:nvSpPr>
          <p:cNvPr id="2" name="Rektangel 1"/>
          <p:cNvSpPr/>
          <p:nvPr/>
        </p:nvSpPr>
        <p:spPr>
          <a:xfrm>
            <a:off x="3274824" y="4687340"/>
            <a:ext cx="1055934" cy="27111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311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err="1"/>
              <a:t>Hvor</a:t>
            </a:r>
            <a:r>
              <a:rPr lang="en-US" sz="4000" kern="1200" dirty="0"/>
              <a:t> </a:t>
            </a:r>
            <a:r>
              <a:rPr lang="en-US" sz="4000" kern="1200" dirty="0" err="1"/>
              <a:t>får</a:t>
            </a:r>
            <a:r>
              <a:rPr lang="en-US" sz="4000" kern="1200" dirty="0"/>
              <a:t> </a:t>
            </a:r>
            <a:r>
              <a:rPr lang="en-US" sz="4000" kern="1200" dirty="0" err="1"/>
              <a:t>jeg</a:t>
            </a:r>
            <a:r>
              <a:rPr lang="en-US" sz="4000" kern="1200" dirty="0"/>
              <a:t> </a:t>
            </a:r>
            <a:r>
              <a:rPr lang="en-US" sz="4000" kern="1200" dirty="0" err="1"/>
              <a:t>hjelp</a:t>
            </a:r>
            <a:r>
              <a:rPr lang="en-US" sz="4000" kern="1200" dirty="0"/>
              <a:t>?</a:t>
            </a:r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Undertittel 2"/>
          <p:cNvSpPr>
            <a:spLocks noGrp="1"/>
          </p:cNvSpPr>
          <p:nvPr>
            <p:ph type="subTitle" idx="1"/>
          </p:nvPr>
        </p:nvSpPr>
        <p:spPr>
          <a:xfrm>
            <a:off x="1229033" y="1809136"/>
            <a:ext cx="7475292" cy="3392130"/>
          </a:xfrm>
        </p:spPr>
        <p:txBody>
          <a:bodyPr>
            <a:normAutofit fontScale="85000" lnSpcReduction="10000"/>
          </a:bodyPr>
          <a:lstStyle/>
          <a:p>
            <a:pPr marL="457200" indent="-457200" algn="l">
              <a:buFont typeface="Arial"/>
              <a:buChar char="•"/>
            </a:pPr>
            <a:r>
              <a:rPr lang="nb-NO" dirty="0">
                <a:hlinkClick r:id="rId3" action="ppaction://hlinkfile"/>
              </a:rPr>
              <a:t>Support.rotary.no</a:t>
            </a:r>
          </a:p>
          <a:p>
            <a:pPr marL="457200" indent="-457200" algn="l">
              <a:buFont typeface="Arial"/>
              <a:buChar char="•"/>
            </a:pPr>
            <a:r>
              <a:rPr lang="nb-NO" dirty="0">
                <a:hlinkClick r:id="rId3" action="ppaction://hlinkfile"/>
              </a:rPr>
              <a:t>d2250.rotary.no</a:t>
            </a:r>
            <a:endParaRPr lang="nb-NO" dirty="0"/>
          </a:p>
          <a:p>
            <a:pPr marL="457200" indent="-457200" algn="l">
              <a:buFont typeface="Arial"/>
              <a:buChar char="•"/>
            </a:pPr>
            <a:r>
              <a:rPr lang="nb-NO" dirty="0"/>
              <a:t>CICO betjener klubbens medlemmer</a:t>
            </a:r>
          </a:p>
          <a:p>
            <a:pPr marL="457200" indent="-457200" algn="l">
              <a:buFont typeface="Arial"/>
              <a:buChar char="•"/>
            </a:pPr>
            <a:r>
              <a:rPr lang="nb-NO" dirty="0"/>
              <a:t>ITM (IT &amp; Media) assisterer CICO ved behov</a:t>
            </a:r>
          </a:p>
          <a:p>
            <a:pPr marL="457200" indent="-457200" algn="l">
              <a:buFont typeface="Arial"/>
              <a:buChar char="•"/>
            </a:pPr>
            <a:r>
              <a:rPr lang="nb-NO" dirty="0"/>
              <a:t>DICO assisterer </a:t>
            </a:r>
            <a:r>
              <a:rPr lang="nb-NO" dirty="0" err="1"/>
              <a:t>ITMene</a:t>
            </a:r>
            <a:r>
              <a:rPr lang="nb-NO" dirty="0"/>
              <a:t> i distriktet</a:t>
            </a:r>
          </a:p>
          <a:p>
            <a:pPr marL="457200" indent="-457200" algn="l">
              <a:buFont typeface="Arial"/>
              <a:buChar char="•"/>
            </a:pPr>
            <a:r>
              <a:rPr lang="nb-NO" dirty="0"/>
              <a:t>Webmaster </a:t>
            </a:r>
            <a:r>
              <a:rPr lang="nb-NO" dirty="0" err="1"/>
              <a:t>Norfo</a:t>
            </a:r>
            <a:r>
              <a:rPr lang="nb-NO" dirty="0"/>
              <a:t> bistår DICO når det kreves</a:t>
            </a:r>
          </a:p>
          <a:p>
            <a:pPr marL="457200" indent="-457200" algn="l">
              <a:buFont typeface="Arial"/>
              <a:buChar char="•"/>
            </a:pPr>
            <a:r>
              <a:rPr lang="nb-NO" dirty="0"/>
              <a:t>Data Consultants assisterer Webmaster </a:t>
            </a:r>
            <a:r>
              <a:rPr lang="nb-NO" dirty="0" err="1"/>
              <a:t>Norfo</a:t>
            </a:r>
            <a:endParaRPr lang="nb-NO" dirty="0"/>
          </a:p>
          <a:p>
            <a:pPr marL="457200" indent="-457200" algn="l">
              <a:buFont typeface="Arial"/>
              <a:buChar char="•"/>
            </a:pPr>
            <a:endParaRPr lang="nb-NO" dirty="0"/>
          </a:p>
          <a:p>
            <a:pPr marL="457200" indent="-457200" algn="l">
              <a:buFont typeface="Arial"/>
              <a:buChar char="•"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820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74700" y="1186550"/>
            <a:ext cx="7531100" cy="668410"/>
          </a:xfrm>
        </p:spPr>
        <p:txBody>
          <a:bodyPr/>
          <a:lstStyle/>
          <a:p>
            <a:r>
              <a:rPr lang="nb-NO" dirty="0" err="1"/>
              <a:t>Support.rotary.no</a:t>
            </a:r>
            <a:endParaRPr lang="nb-NO" dirty="0"/>
          </a:p>
          <a:p>
            <a:pPr marL="457200" indent="-457200" algn="l">
              <a:buFont typeface="Arial"/>
              <a:buChar char="•"/>
            </a:pPr>
            <a:endParaRPr lang="nb-NO" dirty="0"/>
          </a:p>
        </p:txBody>
      </p:sp>
      <p:sp>
        <p:nvSpPr>
          <p:cNvPr id="6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/>
              <a:t>Support</a:t>
            </a:r>
          </a:p>
        </p:txBody>
      </p:sp>
      <p:pic>
        <p:nvPicPr>
          <p:cNvPr id="2" name="Bilde 1" descr="Skjermbilde 2017-03-07 kl. 00.33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9353"/>
            <a:ext cx="9144000" cy="411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kjermbilde 2017-03-09 kl. 09.26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9" y="1272314"/>
            <a:ext cx="7738466" cy="5256933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2561355" y="3959625"/>
            <a:ext cx="706334" cy="26397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/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75985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kjermbilde 2017-03-09 kl. 09.29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3411475"/>
          </a:xfrm>
          <a:prstGeom prst="rect">
            <a:avLst/>
          </a:prstGeom>
        </p:spPr>
      </p:pic>
      <p:sp>
        <p:nvSpPr>
          <p:cNvPr id="8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/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11703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cxnSp>
        <p:nvCxnSpPr>
          <p:cNvPr id="4" name="Rett pil 3"/>
          <p:cNvCxnSpPr/>
          <p:nvPr/>
        </p:nvCxnSpPr>
        <p:spPr>
          <a:xfrm flipH="1">
            <a:off x="1811121" y="4452333"/>
            <a:ext cx="1053482" cy="36802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Bilde 2">
            <a:extLst>
              <a:ext uri="{FF2B5EF4-FFF2-40B4-BE49-F238E27FC236}">
                <a16:creationId xmlns:a16="http://schemas.microsoft.com/office/drawing/2014/main" id="{7F5978F6-344E-449E-9F46-A2A101B57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208"/>
            <a:ext cx="9144000" cy="51113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A5EDA747-85A4-4EAF-965D-508F9E16BFF1}"/>
                  </a:ext>
                </a:extLst>
              </p14:cNvPr>
              <p14:cNvContentPartPr/>
              <p14:nvPr/>
            </p14:nvContentPartPr>
            <p14:xfrm>
              <a:off x="4837130" y="747228"/>
              <a:ext cx="360" cy="360"/>
            </p14:xfrm>
          </p:contentPart>
        </mc:Choice>
        <mc:Fallback xmlns=""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A5EDA747-85A4-4EAF-965D-508F9E16BF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28490" y="7382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56A4000F-91AD-47D1-8A32-9E6E4245EF5D}"/>
                  </a:ext>
                </a:extLst>
              </p14:cNvPr>
              <p14:cNvContentPartPr/>
              <p14:nvPr/>
            </p14:nvContentPartPr>
            <p14:xfrm>
              <a:off x="4467410" y="225948"/>
              <a:ext cx="6480" cy="10080"/>
            </p14:xfrm>
          </p:contentPart>
        </mc:Choice>
        <mc:Fallback xmlns=""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56A4000F-91AD-47D1-8A32-9E6E4245EF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58770" y="217308"/>
                <a:ext cx="2412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DC2C951C-60E1-43AC-BCA5-33A83F2F8F26}"/>
                  </a:ext>
                </a:extLst>
              </p14:cNvPr>
              <p14:cNvContentPartPr/>
              <p14:nvPr/>
            </p14:nvContentPartPr>
            <p14:xfrm>
              <a:off x="3323330" y="2418348"/>
              <a:ext cx="360" cy="36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DC2C951C-60E1-43AC-BCA5-33A83F2F8F2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4690" y="240970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Håndskrift 9">
                <a:extLst>
                  <a:ext uri="{FF2B5EF4-FFF2-40B4-BE49-F238E27FC236}">
                    <a16:creationId xmlns:a16="http://schemas.microsoft.com/office/drawing/2014/main" id="{F2AA9AE6-2C3C-488A-9EDF-33D53531EAB9}"/>
                  </a:ext>
                </a:extLst>
              </p14:cNvPr>
              <p14:cNvContentPartPr/>
              <p14:nvPr/>
            </p14:nvContentPartPr>
            <p14:xfrm>
              <a:off x="5731730" y="5525508"/>
              <a:ext cx="360" cy="360"/>
            </p14:xfrm>
          </p:contentPart>
        </mc:Choice>
        <mc:Fallback xmlns="">
          <p:pic>
            <p:nvPicPr>
              <p:cNvPr id="10" name="Håndskrift 9">
                <a:extLst>
                  <a:ext uri="{FF2B5EF4-FFF2-40B4-BE49-F238E27FC236}">
                    <a16:creationId xmlns:a16="http://schemas.microsoft.com/office/drawing/2014/main" id="{F2AA9AE6-2C3C-488A-9EDF-33D53531EAB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23090" y="551686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Håndskrift 10">
                <a:extLst>
                  <a:ext uri="{FF2B5EF4-FFF2-40B4-BE49-F238E27FC236}">
                    <a16:creationId xmlns:a16="http://schemas.microsoft.com/office/drawing/2014/main" id="{041968E0-C4FC-406B-B9B6-87934073B2DB}"/>
                  </a:ext>
                </a:extLst>
              </p14:cNvPr>
              <p14:cNvContentPartPr/>
              <p14:nvPr/>
            </p14:nvContentPartPr>
            <p14:xfrm>
              <a:off x="8140850" y="5259828"/>
              <a:ext cx="360" cy="360"/>
            </p14:xfrm>
          </p:contentPart>
        </mc:Choice>
        <mc:Fallback xmlns="">
          <p:pic>
            <p:nvPicPr>
              <p:cNvPr id="11" name="Håndskrift 10">
                <a:extLst>
                  <a:ext uri="{FF2B5EF4-FFF2-40B4-BE49-F238E27FC236}">
                    <a16:creationId xmlns:a16="http://schemas.microsoft.com/office/drawing/2014/main" id="{041968E0-C4FC-406B-B9B6-87934073B2D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32210" y="52511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Håndskrift 11">
                <a:extLst>
                  <a:ext uri="{FF2B5EF4-FFF2-40B4-BE49-F238E27FC236}">
                    <a16:creationId xmlns:a16="http://schemas.microsoft.com/office/drawing/2014/main" id="{CFE179C4-5869-4569-8F27-5614E93A65D2}"/>
                  </a:ext>
                </a:extLst>
              </p14:cNvPr>
              <p14:cNvContentPartPr/>
              <p14:nvPr/>
            </p14:nvContentPartPr>
            <p14:xfrm>
              <a:off x="9045890" y="5329308"/>
              <a:ext cx="360" cy="360"/>
            </p14:xfrm>
          </p:contentPart>
        </mc:Choice>
        <mc:Fallback xmlns="">
          <p:pic>
            <p:nvPicPr>
              <p:cNvPr id="12" name="Håndskrift 11">
                <a:extLst>
                  <a:ext uri="{FF2B5EF4-FFF2-40B4-BE49-F238E27FC236}">
                    <a16:creationId xmlns:a16="http://schemas.microsoft.com/office/drawing/2014/main" id="{CFE179C4-5869-4569-8F27-5614E93A65D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36890" y="532030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Håndskrift 12">
                <a:extLst>
                  <a:ext uri="{FF2B5EF4-FFF2-40B4-BE49-F238E27FC236}">
                    <a16:creationId xmlns:a16="http://schemas.microsoft.com/office/drawing/2014/main" id="{15B4EC57-5AFF-4764-AC48-AFF084B0812D}"/>
                  </a:ext>
                </a:extLst>
              </p14:cNvPr>
              <p14:cNvContentPartPr/>
              <p14:nvPr/>
            </p14:nvContentPartPr>
            <p14:xfrm>
              <a:off x="8927810" y="5653308"/>
              <a:ext cx="360" cy="360"/>
            </p14:xfrm>
          </p:contentPart>
        </mc:Choice>
        <mc:Fallback xmlns="">
          <p:pic>
            <p:nvPicPr>
              <p:cNvPr id="13" name="Håndskrift 12">
                <a:extLst>
                  <a:ext uri="{FF2B5EF4-FFF2-40B4-BE49-F238E27FC236}">
                    <a16:creationId xmlns:a16="http://schemas.microsoft.com/office/drawing/2014/main" id="{15B4EC57-5AFF-4764-AC48-AFF084B081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18810" y="564466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Håndskrift 13">
                <a:extLst>
                  <a:ext uri="{FF2B5EF4-FFF2-40B4-BE49-F238E27FC236}">
                    <a16:creationId xmlns:a16="http://schemas.microsoft.com/office/drawing/2014/main" id="{923318DD-30B6-45EE-A42C-273F722D8642}"/>
                  </a:ext>
                </a:extLst>
              </p14:cNvPr>
              <p14:cNvContentPartPr/>
              <p14:nvPr/>
            </p14:nvContentPartPr>
            <p14:xfrm>
              <a:off x="10490930" y="2585861"/>
              <a:ext cx="360" cy="360"/>
            </p14:xfrm>
          </p:contentPart>
        </mc:Choice>
        <mc:Fallback xmlns="">
          <p:pic>
            <p:nvPicPr>
              <p:cNvPr id="14" name="Håndskrift 13">
                <a:extLst>
                  <a:ext uri="{FF2B5EF4-FFF2-40B4-BE49-F238E27FC236}">
                    <a16:creationId xmlns:a16="http://schemas.microsoft.com/office/drawing/2014/main" id="{923318DD-30B6-45EE-A42C-273F722D86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81930" y="25768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Håndskrift 14">
                <a:extLst>
                  <a:ext uri="{FF2B5EF4-FFF2-40B4-BE49-F238E27FC236}">
                    <a16:creationId xmlns:a16="http://schemas.microsoft.com/office/drawing/2014/main" id="{0F61437D-5A98-4768-B4B6-A2B3E35546BB}"/>
                  </a:ext>
                </a:extLst>
              </p14:cNvPr>
              <p14:cNvContentPartPr/>
              <p14:nvPr/>
            </p14:nvContentPartPr>
            <p14:xfrm>
              <a:off x="4325930" y="412541"/>
              <a:ext cx="10440" cy="360"/>
            </p14:xfrm>
          </p:contentPart>
        </mc:Choice>
        <mc:Fallback xmlns="">
          <p:pic>
            <p:nvPicPr>
              <p:cNvPr id="15" name="Håndskrift 14">
                <a:extLst>
                  <a:ext uri="{FF2B5EF4-FFF2-40B4-BE49-F238E27FC236}">
                    <a16:creationId xmlns:a16="http://schemas.microsoft.com/office/drawing/2014/main" id="{0F61437D-5A98-4768-B4B6-A2B3E35546B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17290" y="403901"/>
                <a:ext cx="28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Håndskrift 15">
                <a:extLst>
                  <a:ext uri="{FF2B5EF4-FFF2-40B4-BE49-F238E27FC236}">
                    <a16:creationId xmlns:a16="http://schemas.microsoft.com/office/drawing/2014/main" id="{0F4F295D-0802-4747-A030-81B4CC001B62}"/>
                  </a:ext>
                </a:extLst>
              </p14:cNvPr>
              <p14:cNvContentPartPr/>
              <p14:nvPr/>
            </p14:nvContentPartPr>
            <p14:xfrm>
              <a:off x="5584490" y="2949461"/>
              <a:ext cx="18000" cy="360"/>
            </p14:xfrm>
          </p:contentPart>
        </mc:Choice>
        <mc:Fallback xmlns="">
          <p:pic>
            <p:nvPicPr>
              <p:cNvPr id="16" name="Håndskrift 15">
                <a:extLst>
                  <a:ext uri="{FF2B5EF4-FFF2-40B4-BE49-F238E27FC236}">
                    <a16:creationId xmlns:a16="http://schemas.microsoft.com/office/drawing/2014/main" id="{0F4F295D-0802-4747-A030-81B4CC001B6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75850" y="2940461"/>
                <a:ext cx="356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Håndskrift 16">
                <a:extLst>
                  <a:ext uri="{FF2B5EF4-FFF2-40B4-BE49-F238E27FC236}">
                    <a16:creationId xmlns:a16="http://schemas.microsoft.com/office/drawing/2014/main" id="{33C9FA07-CCF0-4FBE-A0DB-2A5FE66CA0A7}"/>
                  </a:ext>
                </a:extLst>
              </p14:cNvPr>
              <p14:cNvContentPartPr/>
              <p14:nvPr/>
            </p14:nvContentPartPr>
            <p14:xfrm>
              <a:off x="8229410" y="5181461"/>
              <a:ext cx="360" cy="360"/>
            </p14:xfrm>
          </p:contentPart>
        </mc:Choice>
        <mc:Fallback xmlns="">
          <p:pic>
            <p:nvPicPr>
              <p:cNvPr id="17" name="Håndskrift 16">
                <a:extLst>
                  <a:ext uri="{FF2B5EF4-FFF2-40B4-BE49-F238E27FC236}">
                    <a16:creationId xmlns:a16="http://schemas.microsoft.com/office/drawing/2014/main" id="{33C9FA07-CCF0-4FBE-A0DB-2A5FE66CA0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0770" y="51724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Håndskrift 17">
                <a:extLst>
                  <a:ext uri="{FF2B5EF4-FFF2-40B4-BE49-F238E27FC236}">
                    <a16:creationId xmlns:a16="http://schemas.microsoft.com/office/drawing/2014/main" id="{CCEF1724-0768-48C0-91F9-EA2463E6BD18}"/>
                  </a:ext>
                </a:extLst>
              </p14:cNvPr>
              <p14:cNvContentPartPr/>
              <p14:nvPr/>
            </p14:nvContentPartPr>
            <p14:xfrm>
              <a:off x="9006290" y="5604101"/>
              <a:ext cx="360" cy="360"/>
            </p14:xfrm>
          </p:contentPart>
        </mc:Choice>
        <mc:Fallback xmlns="">
          <p:pic>
            <p:nvPicPr>
              <p:cNvPr id="18" name="Håndskrift 17">
                <a:extLst>
                  <a:ext uri="{FF2B5EF4-FFF2-40B4-BE49-F238E27FC236}">
                    <a16:creationId xmlns:a16="http://schemas.microsoft.com/office/drawing/2014/main" id="{CCEF1724-0768-48C0-91F9-EA2463E6BD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97290" y="55954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Håndskrift 18">
                <a:extLst>
                  <a:ext uri="{FF2B5EF4-FFF2-40B4-BE49-F238E27FC236}">
                    <a16:creationId xmlns:a16="http://schemas.microsoft.com/office/drawing/2014/main" id="{D4729167-331F-48DD-A74F-ABA7963054F3}"/>
                  </a:ext>
                </a:extLst>
              </p14:cNvPr>
              <p14:cNvContentPartPr/>
              <p14:nvPr/>
            </p14:nvContentPartPr>
            <p14:xfrm>
              <a:off x="196730" y="5584661"/>
              <a:ext cx="360" cy="360"/>
            </p14:xfrm>
          </p:contentPart>
        </mc:Choice>
        <mc:Fallback xmlns="">
          <p:pic>
            <p:nvPicPr>
              <p:cNvPr id="19" name="Håndskrift 18">
                <a:extLst>
                  <a:ext uri="{FF2B5EF4-FFF2-40B4-BE49-F238E27FC236}">
                    <a16:creationId xmlns:a16="http://schemas.microsoft.com/office/drawing/2014/main" id="{D4729167-331F-48DD-A74F-ABA7963054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7730" y="55756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Håndskrift 20">
                <a:extLst>
                  <a:ext uri="{FF2B5EF4-FFF2-40B4-BE49-F238E27FC236}">
                    <a16:creationId xmlns:a16="http://schemas.microsoft.com/office/drawing/2014/main" id="{5F196798-26CE-4F8C-868F-A9278D94A9F8}"/>
                  </a:ext>
                </a:extLst>
              </p14:cNvPr>
              <p14:cNvContentPartPr/>
              <p14:nvPr/>
            </p14:nvContentPartPr>
            <p14:xfrm>
              <a:off x="-1140670" y="1081668"/>
              <a:ext cx="360" cy="360"/>
            </p14:xfrm>
          </p:contentPart>
        </mc:Choice>
        <mc:Fallback xmlns="">
          <p:pic>
            <p:nvPicPr>
              <p:cNvPr id="21" name="Håndskrift 20">
                <a:extLst>
                  <a:ext uri="{FF2B5EF4-FFF2-40B4-BE49-F238E27FC236}">
                    <a16:creationId xmlns:a16="http://schemas.microsoft.com/office/drawing/2014/main" id="{5F196798-26CE-4F8C-868F-A9278D94A9F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149310" y="107266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Håndskrift 22">
                <a:extLst>
                  <a:ext uri="{FF2B5EF4-FFF2-40B4-BE49-F238E27FC236}">
                    <a16:creationId xmlns:a16="http://schemas.microsoft.com/office/drawing/2014/main" id="{F462E7B6-1172-4CAF-8DC0-9415864536C2}"/>
                  </a:ext>
                </a:extLst>
              </p14:cNvPr>
              <p14:cNvContentPartPr/>
              <p14:nvPr/>
            </p14:nvContentPartPr>
            <p14:xfrm>
              <a:off x="646370" y="1356708"/>
              <a:ext cx="3415680" cy="1249920"/>
            </p14:xfrm>
          </p:contentPart>
        </mc:Choice>
        <mc:Fallback xmlns="">
          <p:pic>
            <p:nvPicPr>
              <p:cNvPr id="23" name="Håndskrift 22">
                <a:extLst>
                  <a:ext uri="{FF2B5EF4-FFF2-40B4-BE49-F238E27FC236}">
                    <a16:creationId xmlns:a16="http://schemas.microsoft.com/office/drawing/2014/main" id="{F462E7B6-1172-4CAF-8DC0-9415864536C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37370" y="1348068"/>
                <a:ext cx="3433320" cy="12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Håndskrift 23">
                <a:extLst>
                  <a:ext uri="{FF2B5EF4-FFF2-40B4-BE49-F238E27FC236}">
                    <a16:creationId xmlns:a16="http://schemas.microsoft.com/office/drawing/2014/main" id="{90E3470A-C39B-4BE6-89BA-63D795604A71}"/>
                  </a:ext>
                </a:extLst>
              </p14:cNvPr>
              <p14:cNvContentPartPr/>
              <p14:nvPr/>
            </p14:nvContentPartPr>
            <p14:xfrm>
              <a:off x="-2182870" y="1376621"/>
              <a:ext cx="360" cy="360"/>
            </p14:xfrm>
          </p:contentPart>
        </mc:Choice>
        <mc:Fallback xmlns="">
          <p:pic>
            <p:nvPicPr>
              <p:cNvPr id="24" name="Håndskrift 23">
                <a:extLst>
                  <a:ext uri="{FF2B5EF4-FFF2-40B4-BE49-F238E27FC236}">
                    <a16:creationId xmlns:a16="http://schemas.microsoft.com/office/drawing/2014/main" id="{90E3470A-C39B-4BE6-89BA-63D795604A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191870" y="136762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3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/>
              <a:t>Support – d2250.rotary.no</a:t>
            </a:r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1A4F9204-530C-4609-9C7D-29BF4A289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8197"/>
            <a:ext cx="9144000" cy="448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3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344129" y="254588"/>
            <a:ext cx="9802761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/>
              <a:t>d</a:t>
            </a:r>
            <a:r>
              <a:rPr lang="en-US" sz="4000" kern="1200" dirty="0"/>
              <a:t>2250 </a:t>
            </a:r>
            <a:r>
              <a:rPr lang="en-US" sz="4000" kern="1200" dirty="0" err="1"/>
              <a:t>nettside</a:t>
            </a:r>
            <a:r>
              <a:rPr lang="en-US" sz="4000" kern="1200" dirty="0"/>
              <a:t> “</a:t>
            </a:r>
            <a:r>
              <a:rPr lang="en-US" sz="4000" kern="1200" dirty="0" err="1"/>
              <a:t>Bibliotek</a:t>
            </a:r>
            <a:r>
              <a:rPr lang="en-US" sz="4000" kern="1200" dirty="0"/>
              <a:t>” </a:t>
            </a:r>
            <a:r>
              <a:rPr lang="en-US" sz="4000" dirty="0" err="1"/>
              <a:t>i</a:t>
            </a:r>
            <a:r>
              <a:rPr lang="en-US" sz="4000" kern="1200" dirty="0"/>
              <a:t> morgen</a:t>
            </a:r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26BE6AAD-FF54-4D0B-A6D0-0B15B4543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4925"/>
            <a:ext cx="91440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8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mmelen Opp, Smilefjes, Emoji, Lykkelig">
            <a:extLst>
              <a:ext uri="{FF2B5EF4-FFF2-40B4-BE49-F238E27FC236}">
                <a16:creationId xmlns:a16="http://schemas.microsoft.com/office/drawing/2014/main" id="{B05AE33E-A682-41A4-A004-11DD8AB9D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143000"/>
            <a:ext cx="65341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C528C837-890A-4471-885A-F9194E15BC62}"/>
              </a:ext>
            </a:extLst>
          </p:cNvPr>
          <p:cNvSpPr txBox="1"/>
          <p:nvPr/>
        </p:nvSpPr>
        <p:spPr>
          <a:xfrm>
            <a:off x="-294968" y="614516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i="1" dirty="0">
                <a:solidFill>
                  <a:srgbClr val="FF0000"/>
                </a:solidFill>
              </a:rPr>
              <a:t>Frank takker for seg…</a:t>
            </a:r>
          </a:p>
        </p:txBody>
      </p:sp>
    </p:spTree>
    <p:extLst>
      <p:ext uri="{BB962C8B-B14F-4D97-AF65-F5344CB8AC3E}">
        <p14:creationId xmlns:p14="http://schemas.microsoft.com/office/powerpoint/2010/main" val="5242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/>
          <p:nvPr/>
        </p:nvSpPr>
        <p:spPr>
          <a:xfrm>
            <a:off x="-324465" y="293914"/>
            <a:ext cx="9773265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err="1"/>
              <a:t>Registrére</a:t>
            </a:r>
            <a:r>
              <a:rPr lang="en-US" sz="4000" kern="1200" dirty="0"/>
              <a:t> </a:t>
            </a:r>
            <a:r>
              <a:rPr lang="en-US" sz="4000" kern="1200" dirty="0" err="1"/>
              <a:t>konto</a:t>
            </a:r>
            <a:r>
              <a:rPr lang="en-US" sz="4000" kern="1200" dirty="0"/>
              <a:t> </a:t>
            </a:r>
            <a:r>
              <a:rPr lang="en-US" sz="4000" kern="1200" dirty="0" err="1"/>
              <a:t>på</a:t>
            </a:r>
            <a:r>
              <a:rPr lang="en-US" sz="4000" kern="1200" dirty="0"/>
              <a:t> “My Rotary”</a:t>
            </a:r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37D7A29E-56EE-483C-ACAC-8EEDA4A3C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5" y="1366688"/>
            <a:ext cx="9144000" cy="45031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Håndskrift 3">
                <a:extLst>
                  <a:ext uri="{FF2B5EF4-FFF2-40B4-BE49-F238E27FC236}">
                    <a16:creationId xmlns:a16="http://schemas.microsoft.com/office/drawing/2014/main" id="{F9A0D9ED-C45C-489E-A39D-00B9F34060ED}"/>
                  </a:ext>
                </a:extLst>
              </p14:cNvPr>
              <p14:cNvContentPartPr/>
              <p14:nvPr/>
            </p14:nvContentPartPr>
            <p14:xfrm>
              <a:off x="6606890" y="1064388"/>
              <a:ext cx="1545120" cy="972360"/>
            </p14:xfrm>
          </p:contentPart>
        </mc:Choice>
        <mc:Fallback xmlns="">
          <p:pic>
            <p:nvPicPr>
              <p:cNvPr id="4" name="Håndskrift 3">
                <a:extLst>
                  <a:ext uri="{FF2B5EF4-FFF2-40B4-BE49-F238E27FC236}">
                    <a16:creationId xmlns:a16="http://schemas.microsoft.com/office/drawing/2014/main" id="{F9A0D9ED-C45C-489E-A39D-00B9F34060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98250" y="1055388"/>
                <a:ext cx="1562760" cy="99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51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422787" y="293914"/>
            <a:ext cx="9861755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err="1"/>
              <a:t>Registrér</a:t>
            </a:r>
            <a:r>
              <a:rPr lang="en-US" sz="4000" kern="1200" dirty="0"/>
              <a:t> </a:t>
            </a:r>
            <a:r>
              <a:rPr lang="en-US" sz="4000" kern="1200" dirty="0" err="1"/>
              <a:t>på</a:t>
            </a:r>
            <a:r>
              <a:rPr lang="en-US" sz="4000" kern="1200" dirty="0"/>
              <a:t> “My Rotary”</a:t>
            </a:r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C1ED390-297A-4501-943B-0E532075A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4924"/>
            <a:ext cx="9144000" cy="46337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4DDCD48B-AC36-4EDA-8E06-87DFA95CF945}"/>
                  </a:ext>
                </a:extLst>
              </p14:cNvPr>
              <p14:cNvContentPartPr/>
              <p14:nvPr/>
            </p14:nvContentPartPr>
            <p14:xfrm>
              <a:off x="6674570" y="992028"/>
              <a:ext cx="1556640" cy="132084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4DDCD48B-AC36-4EDA-8E06-87DFA95CF9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5930" y="983028"/>
                <a:ext cx="1574280" cy="133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939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0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0" y="0"/>
            <a:ext cx="3702289" cy="6858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D6A40BE4-86E3-4CE7-9DD3-01DD7773D02F}"/>
              </a:ext>
            </a:extLst>
          </p:cNvPr>
          <p:cNvSpPr txBox="1"/>
          <p:nvPr/>
        </p:nvSpPr>
        <p:spPr>
          <a:xfrm>
            <a:off x="7472516" y="727587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0070C0"/>
                </a:solidFill>
              </a:rPr>
              <a:t>Dette er teksten som klubben har tastet inn i </a:t>
            </a:r>
            <a:r>
              <a:rPr lang="nb-NO" b="1" dirty="0" err="1">
                <a:solidFill>
                  <a:srgbClr val="0070C0"/>
                </a:solidFill>
              </a:rPr>
              <a:t>Mnet</a:t>
            </a:r>
            <a:r>
              <a:rPr lang="nb-NO" b="1" dirty="0">
                <a:solidFill>
                  <a:srgbClr val="0070C0"/>
                </a:solidFill>
              </a:rPr>
              <a:t>. Det er  den samme teksten du vil se etter å ha logget inn i My Rotary.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Håndskrift 2">
                <a:extLst>
                  <a:ext uri="{FF2B5EF4-FFF2-40B4-BE49-F238E27FC236}">
                    <a16:creationId xmlns:a16="http://schemas.microsoft.com/office/drawing/2014/main" id="{02D6E530-A970-484D-9B92-9F1533C34459}"/>
                  </a:ext>
                </a:extLst>
              </p14:cNvPr>
              <p14:cNvContentPartPr/>
              <p14:nvPr/>
            </p14:nvContentPartPr>
            <p14:xfrm>
              <a:off x="3923090" y="2104181"/>
              <a:ext cx="10080" cy="360"/>
            </p14:xfrm>
          </p:contentPart>
        </mc:Choice>
        <mc:Fallback xmlns="">
          <p:pic>
            <p:nvPicPr>
              <p:cNvPr id="3" name="Håndskrift 2">
                <a:extLst>
                  <a:ext uri="{FF2B5EF4-FFF2-40B4-BE49-F238E27FC236}">
                    <a16:creationId xmlns:a16="http://schemas.microsoft.com/office/drawing/2014/main" id="{02D6E530-A970-484D-9B92-9F1533C344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14090" y="2095181"/>
                <a:ext cx="27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Håndskrift 3">
                <a:extLst>
                  <a:ext uri="{FF2B5EF4-FFF2-40B4-BE49-F238E27FC236}">
                    <a16:creationId xmlns:a16="http://schemas.microsoft.com/office/drawing/2014/main" id="{8EE4D3CE-A643-492B-A82E-7335B0CCAE91}"/>
                  </a:ext>
                </a:extLst>
              </p14:cNvPr>
              <p14:cNvContentPartPr/>
              <p14:nvPr/>
            </p14:nvContentPartPr>
            <p14:xfrm>
              <a:off x="3696650" y="2910581"/>
              <a:ext cx="360" cy="2160"/>
            </p14:xfrm>
          </p:contentPart>
        </mc:Choice>
        <mc:Fallback xmlns="">
          <p:pic>
            <p:nvPicPr>
              <p:cNvPr id="4" name="Håndskrift 3">
                <a:extLst>
                  <a:ext uri="{FF2B5EF4-FFF2-40B4-BE49-F238E27FC236}">
                    <a16:creationId xmlns:a16="http://schemas.microsoft.com/office/drawing/2014/main" id="{8EE4D3CE-A643-492B-A82E-7335B0CCAE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88010" y="2901581"/>
                <a:ext cx="180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71A4338A-18C2-4A2D-BFC9-4E31277CF192}"/>
                  </a:ext>
                </a:extLst>
              </p14:cNvPr>
              <p14:cNvContentPartPr/>
              <p14:nvPr/>
            </p14:nvContentPartPr>
            <p14:xfrm>
              <a:off x="7452890" y="2467781"/>
              <a:ext cx="360" cy="360"/>
            </p14:xfrm>
          </p:contentPart>
        </mc:Choice>
        <mc:Fallback xmlns=""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71A4338A-18C2-4A2D-BFC9-4E31277CF19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44250" y="24587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44992CF3-D359-4089-8B16-D0C5F2E7E315}"/>
                  </a:ext>
                </a:extLst>
              </p14:cNvPr>
              <p14:cNvContentPartPr/>
              <p14:nvPr/>
            </p14:nvContentPartPr>
            <p14:xfrm>
              <a:off x="8337770" y="2310101"/>
              <a:ext cx="360" cy="360"/>
            </p14:xfrm>
          </p:contentPart>
        </mc:Choice>
        <mc:Fallback xmlns=""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44992CF3-D359-4089-8B16-D0C5F2E7E31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29130" y="23014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0E2AFE50-05DE-422C-9D4D-EB2E3593289D}"/>
                  </a:ext>
                </a:extLst>
              </p14:cNvPr>
              <p14:cNvContentPartPr/>
              <p14:nvPr/>
            </p14:nvContentPartPr>
            <p14:xfrm>
              <a:off x="-1278190" y="2792501"/>
              <a:ext cx="360" cy="36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0E2AFE50-05DE-422C-9D4D-EB2E3593289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286830" y="278350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559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/>
              <a:t>My Profile</a:t>
            </a:r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BB5C87F-B9D0-45A4-8991-B201214A6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4924"/>
            <a:ext cx="9144000" cy="47222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83D90507-F0E8-4624-9B7D-B0BB15C62A64}"/>
                  </a:ext>
                </a:extLst>
              </p14:cNvPr>
              <p14:cNvContentPartPr/>
              <p14:nvPr/>
            </p14:nvContentPartPr>
            <p14:xfrm>
              <a:off x="5533730" y="1719588"/>
              <a:ext cx="1339200" cy="543240"/>
            </p14:xfrm>
          </p:contentPart>
        </mc:Choice>
        <mc:Fallback xmlns=""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83D90507-F0E8-4624-9B7D-B0BB15C62A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24730" y="1710948"/>
                <a:ext cx="1356840" cy="56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80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/>
              <a:t>Endre e-post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Håndskrift 2">
                <a:extLst>
                  <a:ext uri="{FF2B5EF4-FFF2-40B4-BE49-F238E27FC236}">
                    <a16:creationId xmlns:a16="http://schemas.microsoft.com/office/drawing/2014/main" id="{35EE7B7E-B29B-4E03-A0B5-9187CC1D18C7}"/>
                  </a:ext>
                </a:extLst>
              </p14:cNvPr>
              <p14:cNvContentPartPr/>
              <p14:nvPr/>
            </p14:nvContentPartPr>
            <p14:xfrm>
              <a:off x="3785210" y="3392261"/>
              <a:ext cx="360" cy="360"/>
            </p14:xfrm>
          </p:contentPart>
        </mc:Choice>
        <mc:Fallback xmlns="">
          <p:pic>
            <p:nvPicPr>
              <p:cNvPr id="3" name="Håndskrift 2">
                <a:extLst>
                  <a:ext uri="{FF2B5EF4-FFF2-40B4-BE49-F238E27FC236}">
                    <a16:creationId xmlns:a16="http://schemas.microsoft.com/office/drawing/2014/main" id="{35EE7B7E-B29B-4E03-A0B5-9187CC1D18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6210" y="33832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2C30A5CD-7502-4551-8961-68F8B152CFE0}"/>
                  </a:ext>
                </a:extLst>
              </p14:cNvPr>
              <p14:cNvContentPartPr/>
              <p14:nvPr/>
            </p14:nvContentPartPr>
            <p14:xfrm>
              <a:off x="2949290" y="3126221"/>
              <a:ext cx="360" cy="360"/>
            </p14:xfrm>
          </p:contentPart>
        </mc:Choice>
        <mc:Fallback xmlns=""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2C30A5CD-7502-4551-8961-68F8B152CFE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0650" y="31175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0BA30F7C-1103-4212-9560-E53CE773412F}"/>
                  </a:ext>
                </a:extLst>
              </p14:cNvPr>
              <p14:cNvContentPartPr/>
              <p14:nvPr/>
            </p14:nvContentPartPr>
            <p14:xfrm>
              <a:off x="5377850" y="3342941"/>
              <a:ext cx="10440" cy="360"/>
            </p14:xfrm>
          </p:contentPart>
        </mc:Choice>
        <mc:Fallback xmlns=""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0BA30F7C-1103-4212-9560-E53CE77341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69210" y="3333941"/>
                <a:ext cx="28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1A5CB534-1CDD-47DE-83FA-EC1A7A1568FE}"/>
                  </a:ext>
                </a:extLst>
              </p14:cNvPr>
              <p14:cNvContentPartPr/>
              <p14:nvPr/>
            </p14:nvContentPartPr>
            <p14:xfrm>
              <a:off x="3352490" y="3362381"/>
              <a:ext cx="360" cy="36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1A5CB534-1CDD-47DE-83FA-EC1A7A1568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3850" y="33533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Håndskrift 9">
                <a:extLst>
                  <a:ext uri="{FF2B5EF4-FFF2-40B4-BE49-F238E27FC236}">
                    <a16:creationId xmlns:a16="http://schemas.microsoft.com/office/drawing/2014/main" id="{212CB2D8-33F8-45DA-9693-2BCD9B9F10ED}"/>
                  </a:ext>
                </a:extLst>
              </p14:cNvPr>
              <p14:cNvContentPartPr/>
              <p14:nvPr/>
            </p14:nvContentPartPr>
            <p14:xfrm>
              <a:off x="2959010" y="3824621"/>
              <a:ext cx="360" cy="360"/>
            </p14:xfrm>
          </p:contentPart>
        </mc:Choice>
        <mc:Fallback xmlns="">
          <p:pic>
            <p:nvPicPr>
              <p:cNvPr id="10" name="Håndskrift 9">
                <a:extLst>
                  <a:ext uri="{FF2B5EF4-FFF2-40B4-BE49-F238E27FC236}">
                    <a16:creationId xmlns:a16="http://schemas.microsoft.com/office/drawing/2014/main" id="{212CB2D8-33F8-45DA-9693-2BCD9B9F10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50370" y="381562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Håndskrift 10">
                <a:extLst>
                  <a:ext uri="{FF2B5EF4-FFF2-40B4-BE49-F238E27FC236}">
                    <a16:creationId xmlns:a16="http://schemas.microsoft.com/office/drawing/2014/main" id="{5CDE6E9A-2363-4370-946F-D267F8D2819B}"/>
                  </a:ext>
                </a:extLst>
              </p14:cNvPr>
              <p14:cNvContentPartPr/>
              <p14:nvPr/>
            </p14:nvContentPartPr>
            <p14:xfrm>
              <a:off x="3637970" y="3106781"/>
              <a:ext cx="360" cy="360"/>
            </p14:xfrm>
          </p:contentPart>
        </mc:Choice>
        <mc:Fallback xmlns="">
          <p:pic>
            <p:nvPicPr>
              <p:cNvPr id="11" name="Håndskrift 10">
                <a:extLst>
                  <a:ext uri="{FF2B5EF4-FFF2-40B4-BE49-F238E27FC236}">
                    <a16:creationId xmlns:a16="http://schemas.microsoft.com/office/drawing/2014/main" id="{5CDE6E9A-2363-4370-946F-D267F8D281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28970" y="309814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Håndskrift 11">
                <a:extLst>
                  <a:ext uri="{FF2B5EF4-FFF2-40B4-BE49-F238E27FC236}">
                    <a16:creationId xmlns:a16="http://schemas.microsoft.com/office/drawing/2014/main" id="{6EFA3D34-2F65-47C1-B05F-4A395F1AF9D4}"/>
                  </a:ext>
                </a:extLst>
              </p14:cNvPr>
              <p14:cNvContentPartPr/>
              <p14:nvPr/>
            </p14:nvContentPartPr>
            <p14:xfrm>
              <a:off x="3333050" y="1543301"/>
              <a:ext cx="360" cy="360"/>
            </p14:xfrm>
          </p:contentPart>
        </mc:Choice>
        <mc:Fallback xmlns="">
          <p:pic>
            <p:nvPicPr>
              <p:cNvPr id="12" name="Håndskrift 11">
                <a:extLst>
                  <a:ext uri="{FF2B5EF4-FFF2-40B4-BE49-F238E27FC236}">
                    <a16:creationId xmlns:a16="http://schemas.microsoft.com/office/drawing/2014/main" id="{6EFA3D34-2F65-47C1-B05F-4A395F1AF9D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24410" y="15346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Håndskrift 12">
                <a:extLst>
                  <a:ext uri="{FF2B5EF4-FFF2-40B4-BE49-F238E27FC236}">
                    <a16:creationId xmlns:a16="http://schemas.microsoft.com/office/drawing/2014/main" id="{0C44EE60-407C-4583-BB88-1D6519E2F158}"/>
                  </a:ext>
                </a:extLst>
              </p14:cNvPr>
              <p14:cNvContentPartPr/>
              <p14:nvPr/>
            </p14:nvContentPartPr>
            <p14:xfrm>
              <a:off x="3785210" y="3077261"/>
              <a:ext cx="360" cy="360"/>
            </p14:xfrm>
          </p:contentPart>
        </mc:Choice>
        <mc:Fallback xmlns="">
          <p:pic>
            <p:nvPicPr>
              <p:cNvPr id="13" name="Håndskrift 12">
                <a:extLst>
                  <a:ext uri="{FF2B5EF4-FFF2-40B4-BE49-F238E27FC236}">
                    <a16:creationId xmlns:a16="http://schemas.microsoft.com/office/drawing/2014/main" id="{0C44EE60-407C-4583-BB88-1D6519E2F1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6210" y="30682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Håndskrift 13">
                <a:extLst>
                  <a:ext uri="{FF2B5EF4-FFF2-40B4-BE49-F238E27FC236}">
                    <a16:creationId xmlns:a16="http://schemas.microsoft.com/office/drawing/2014/main" id="{64855EBA-E7F1-4107-B0BB-D7F86ED03715}"/>
                  </a:ext>
                </a:extLst>
              </p14:cNvPr>
              <p14:cNvContentPartPr/>
              <p14:nvPr/>
            </p14:nvContentPartPr>
            <p14:xfrm>
              <a:off x="2811770" y="3146381"/>
              <a:ext cx="360" cy="360"/>
            </p14:xfrm>
          </p:contentPart>
        </mc:Choice>
        <mc:Fallback xmlns="">
          <p:pic>
            <p:nvPicPr>
              <p:cNvPr id="14" name="Håndskrift 13">
                <a:extLst>
                  <a:ext uri="{FF2B5EF4-FFF2-40B4-BE49-F238E27FC236}">
                    <a16:creationId xmlns:a16="http://schemas.microsoft.com/office/drawing/2014/main" id="{64855EBA-E7F1-4107-B0BB-D7F86ED037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03130" y="3137381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uppe 16">
            <a:extLst>
              <a:ext uri="{FF2B5EF4-FFF2-40B4-BE49-F238E27FC236}">
                <a16:creationId xmlns:a16="http://schemas.microsoft.com/office/drawing/2014/main" id="{D11B6F18-05DF-4C7F-999F-6BE5FDF5F7E8}"/>
              </a:ext>
            </a:extLst>
          </p:cNvPr>
          <p:cNvGrpSpPr/>
          <p:nvPr/>
        </p:nvGrpSpPr>
        <p:grpSpPr>
          <a:xfrm>
            <a:off x="2694050" y="3175541"/>
            <a:ext cx="360" cy="360"/>
            <a:chOff x="2694050" y="3175541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Håndskrift 14">
                  <a:extLst>
                    <a:ext uri="{FF2B5EF4-FFF2-40B4-BE49-F238E27FC236}">
                      <a16:creationId xmlns:a16="http://schemas.microsoft.com/office/drawing/2014/main" id="{924FECE0-D6D7-41E7-AE7B-B5C3431FFDB0}"/>
                    </a:ext>
                  </a:extLst>
                </p14:cNvPr>
                <p14:cNvContentPartPr/>
                <p14:nvPr/>
              </p14:nvContentPartPr>
              <p14:xfrm>
                <a:off x="2694050" y="3175541"/>
                <a:ext cx="360" cy="360"/>
              </p14:xfrm>
            </p:contentPart>
          </mc:Choice>
          <mc:Fallback xmlns="">
            <p:pic>
              <p:nvPicPr>
                <p:cNvPr id="15" name="Håndskrift 14">
                  <a:extLst>
                    <a:ext uri="{FF2B5EF4-FFF2-40B4-BE49-F238E27FC236}">
                      <a16:creationId xmlns:a16="http://schemas.microsoft.com/office/drawing/2014/main" id="{924FECE0-D6D7-41E7-AE7B-B5C3431FFDB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85050" y="316690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Håndskrift 15">
                  <a:extLst>
                    <a:ext uri="{FF2B5EF4-FFF2-40B4-BE49-F238E27FC236}">
                      <a16:creationId xmlns:a16="http://schemas.microsoft.com/office/drawing/2014/main" id="{70442B0B-FAC6-4F19-B538-03F79608A34A}"/>
                    </a:ext>
                  </a:extLst>
                </p14:cNvPr>
                <p14:cNvContentPartPr/>
                <p14:nvPr/>
              </p14:nvContentPartPr>
              <p14:xfrm>
                <a:off x="2694050" y="3175541"/>
                <a:ext cx="360" cy="360"/>
              </p14:xfrm>
            </p:contentPart>
          </mc:Choice>
          <mc:Fallback xmlns="">
            <p:pic>
              <p:nvPicPr>
                <p:cNvPr id="16" name="Håndskrift 15">
                  <a:extLst>
                    <a:ext uri="{FF2B5EF4-FFF2-40B4-BE49-F238E27FC236}">
                      <a16:creationId xmlns:a16="http://schemas.microsoft.com/office/drawing/2014/main" id="{70442B0B-FAC6-4F19-B538-03F79608A34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85050" y="316690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Håndskrift 17">
                <a:extLst>
                  <a:ext uri="{FF2B5EF4-FFF2-40B4-BE49-F238E27FC236}">
                    <a16:creationId xmlns:a16="http://schemas.microsoft.com/office/drawing/2014/main" id="{3108A16E-F3B4-4C07-B095-CD5C6B4DBFE5}"/>
                  </a:ext>
                </a:extLst>
              </p14:cNvPr>
              <p14:cNvContentPartPr/>
              <p14:nvPr/>
            </p14:nvContentPartPr>
            <p14:xfrm>
              <a:off x="2949290" y="3421421"/>
              <a:ext cx="360" cy="360"/>
            </p14:xfrm>
          </p:contentPart>
        </mc:Choice>
        <mc:Fallback xmlns="">
          <p:pic>
            <p:nvPicPr>
              <p:cNvPr id="18" name="Håndskrift 17">
                <a:extLst>
                  <a:ext uri="{FF2B5EF4-FFF2-40B4-BE49-F238E27FC236}">
                    <a16:creationId xmlns:a16="http://schemas.microsoft.com/office/drawing/2014/main" id="{3108A16E-F3B4-4C07-B095-CD5C6B4DBF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40650" y="341242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Håndskrift 18">
                <a:extLst>
                  <a:ext uri="{FF2B5EF4-FFF2-40B4-BE49-F238E27FC236}">
                    <a16:creationId xmlns:a16="http://schemas.microsoft.com/office/drawing/2014/main" id="{8A5C298A-7DCE-4498-81F0-10C5C428C6EF}"/>
                  </a:ext>
                </a:extLst>
              </p14:cNvPr>
              <p14:cNvContentPartPr/>
              <p14:nvPr/>
            </p14:nvContentPartPr>
            <p14:xfrm>
              <a:off x="3028490" y="2959181"/>
              <a:ext cx="360" cy="360"/>
            </p14:xfrm>
          </p:contentPart>
        </mc:Choice>
        <mc:Fallback xmlns="">
          <p:pic>
            <p:nvPicPr>
              <p:cNvPr id="19" name="Håndskrift 18">
                <a:extLst>
                  <a:ext uri="{FF2B5EF4-FFF2-40B4-BE49-F238E27FC236}">
                    <a16:creationId xmlns:a16="http://schemas.microsoft.com/office/drawing/2014/main" id="{8A5C298A-7DCE-4498-81F0-10C5C428C6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19490" y="29501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Håndskrift 19">
                <a:extLst>
                  <a:ext uri="{FF2B5EF4-FFF2-40B4-BE49-F238E27FC236}">
                    <a16:creationId xmlns:a16="http://schemas.microsoft.com/office/drawing/2014/main" id="{57B13DAB-9349-4186-97FC-466CBA42AAE2}"/>
                  </a:ext>
                </a:extLst>
              </p14:cNvPr>
              <p14:cNvContentPartPr/>
              <p14:nvPr/>
            </p14:nvContentPartPr>
            <p14:xfrm>
              <a:off x="2536370" y="1927061"/>
              <a:ext cx="360" cy="360"/>
            </p14:xfrm>
          </p:contentPart>
        </mc:Choice>
        <mc:Fallback xmlns="">
          <p:pic>
            <p:nvPicPr>
              <p:cNvPr id="20" name="Håndskrift 19">
                <a:extLst>
                  <a:ext uri="{FF2B5EF4-FFF2-40B4-BE49-F238E27FC236}">
                    <a16:creationId xmlns:a16="http://schemas.microsoft.com/office/drawing/2014/main" id="{57B13DAB-9349-4186-97FC-466CBA42AA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27730" y="19180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Håndskrift 20">
                <a:extLst>
                  <a:ext uri="{FF2B5EF4-FFF2-40B4-BE49-F238E27FC236}">
                    <a16:creationId xmlns:a16="http://schemas.microsoft.com/office/drawing/2014/main" id="{91337678-1B61-4E5A-851A-F54FE67F4515}"/>
                  </a:ext>
                </a:extLst>
              </p14:cNvPr>
              <p14:cNvContentPartPr/>
              <p14:nvPr/>
            </p14:nvContentPartPr>
            <p14:xfrm>
              <a:off x="2349890" y="3028301"/>
              <a:ext cx="360" cy="360"/>
            </p14:xfrm>
          </p:contentPart>
        </mc:Choice>
        <mc:Fallback xmlns="">
          <p:pic>
            <p:nvPicPr>
              <p:cNvPr id="21" name="Håndskrift 20">
                <a:extLst>
                  <a:ext uri="{FF2B5EF4-FFF2-40B4-BE49-F238E27FC236}">
                    <a16:creationId xmlns:a16="http://schemas.microsoft.com/office/drawing/2014/main" id="{91337678-1B61-4E5A-851A-F54FE67F45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40890" y="30196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Håndskrift 21">
                <a:extLst>
                  <a:ext uri="{FF2B5EF4-FFF2-40B4-BE49-F238E27FC236}">
                    <a16:creationId xmlns:a16="http://schemas.microsoft.com/office/drawing/2014/main" id="{9A797DF1-7C63-4982-A79C-ACE787ADAEF0}"/>
                  </a:ext>
                </a:extLst>
              </p14:cNvPr>
              <p14:cNvContentPartPr/>
              <p14:nvPr/>
            </p14:nvContentPartPr>
            <p14:xfrm>
              <a:off x="2477330" y="1946501"/>
              <a:ext cx="360" cy="360"/>
            </p14:xfrm>
          </p:contentPart>
        </mc:Choice>
        <mc:Fallback xmlns="">
          <p:pic>
            <p:nvPicPr>
              <p:cNvPr id="22" name="Håndskrift 21">
                <a:extLst>
                  <a:ext uri="{FF2B5EF4-FFF2-40B4-BE49-F238E27FC236}">
                    <a16:creationId xmlns:a16="http://schemas.microsoft.com/office/drawing/2014/main" id="{9A797DF1-7C63-4982-A79C-ACE787ADAE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68690" y="19378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Håndskrift 22">
                <a:extLst>
                  <a:ext uri="{FF2B5EF4-FFF2-40B4-BE49-F238E27FC236}">
                    <a16:creationId xmlns:a16="http://schemas.microsoft.com/office/drawing/2014/main" id="{40C1022D-F5B6-440D-A0AC-049EBB171FE5}"/>
                  </a:ext>
                </a:extLst>
              </p14:cNvPr>
              <p14:cNvContentPartPr/>
              <p14:nvPr/>
            </p14:nvContentPartPr>
            <p14:xfrm>
              <a:off x="2222090" y="2989061"/>
              <a:ext cx="360" cy="360"/>
            </p14:xfrm>
          </p:contentPart>
        </mc:Choice>
        <mc:Fallback xmlns="">
          <p:pic>
            <p:nvPicPr>
              <p:cNvPr id="23" name="Håndskrift 22">
                <a:extLst>
                  <a:ext uri="{FF2B5EF4-FFF2-40B4-BE49-F238E27FC236}">
                    <a16:creationId xmlns:a16="http://schemas.microsoft.com/office/drawing/2014/main" id="{40C1022D-F5B6-440D-A0AC-049EBB171F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13090" y="29800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Håndskrift 23">
                <a:extLst>
                  <a:ext uri="{FF2B5EF4-FFF2-40B4-BE49-F238E27FC236}">
                    <a16:creationId xmlns:a16="http://schemas.microsoft.com/office/drawing/2014/main" id="{A2C82724-BA03-43F6-82A1-544CA391CBEE}"/>
                  </a:ext>
                </a:extLst>
              </p14:cNvPr>
              <p14:cNvContentPartPr/>
              <p14:nvPr/>
            </p14:nvContentPartPr>
            <p14:xfrm>
              <a:off x="2753090" y="3116501"/>
              <a:ext cx="4320" cy="2160"/>
            </p14:xfrm>
          </p:contentPart>
        </mc:Choice>
        <mc:Fallback xmlns="">
          <p:pic>
            <p:nvPicPr>
              <p:cNvPr id="24" name="Håndskrift 23">
                <a:extLst>
                  <a:ext uri="{FF2B5EF4-FFF2-40B4-BE49-F238E27FC236}">
                    <a16:creationId xmlns:a16="http://schemas.microsoft.com/office/drawing/2014/main" id="{A2C82724-BA03-43F6-82A1-544CA391CBE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4090" y="3107861"/>
                <a:ext cx="2196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Håndskrift 24">
                <a:extLst>
                  <a:ext uri="{FF2B5EF4-FFF2-40B4-BE49-F238E27FC236}">
                    <a16:creationId xmlns:a16="http://schemas.microsoft.com/office/drawing/2014/main" id="{2D10D02B-25D2-4682-8934-C68F8CB79006}"/>
                  </a:ext>
                </a:extLst>
              </p14:cNvPr>
              <p14:cNvContentPartPr/>
              <p14:nvPr/>
            </p14:nvContentPartPr>
            <p14:xfrm>
              <a:off x="2674250" y="2261501"/>
              <a:ext cx="360" cy="360"/>
            </p14:xfrm>
          </p:contentPart>
        </mc:Choice>
        <mc:Fallback xmlns="">
          <p:pic>
            <p:nvPicPr>
              <p:cNvPr id="25" name="Håndskrift 24">
                <a:extLst>
                  <a:ext uri="{FF2B5EF4-FFF2-40B4-BE49-F238E27FC236}">
                    <a16:creationId xmlns:a16="http://schemas.microsoft.com/office/drawing/2014/main" id="{2D10D02B-25D2-4682-8934-C68F8CB790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65610" y="225250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Håndskrift 25">
                <a:extLst>
                  <a:ext uri="{FF2B5EF4-FFF2-40B4-BE49-F238E27FC236}">
                    <a16:creationId xmlns:a16="http://schemas.microsoft.com/office/drawing/2014/main" id="{BA29FE8C-9548-4489-A8A5-55F3ACAB9DA8}"/>
                  </a:ext>
                </a:extLst>
              </p14:cNvPr>
              <p14:cNvContentPartPr/>
              <p14:nvPr/>
            </p14:nvContentPartPr>
            <p14:xfrm>
              <a:off x="-649270" y="1808981"/>
              <a:ext cx="360" cy="360"/>
            </p14:xfrm>
          </p:contentPart>
        </mc:Choice>
        <mc:Fallback xmlns="">
          <p:pic>
            <p:nvPicPr>
              <p:cNvPr id="26" name="Håndskrift 25">
                <a:extLst>
                  <a:ext uri="{FF2B5EF4-FFF2-40B4-BE49-F238E27FC236}">
                    <a16:creationId xmlns:a16="http://schemas.microsoft.com/office/drawing/2014/main" id="{BA29FE8C-9548-4489-A8A5-55F3ACAB9DA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57910" y="180034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Håndskrift 26">
                <a:extLst>
                  <a:ext uri="{FF2B5EF4-FFF2-40B4-BE49-F238E27FC236}">
                    <a16:creationId xmlns:a16="http://schemas.microsoft.com/office/drawing/2014/main" id="{079DB298-1909-4A13-9B5C-8C2FC5049E21}"/>
                  </a:ext>
                </a:extLst>
              </p14:cNvPr>
              <p14:cNvContentPartPr/>
              <p14:nvPr/>
            </p14:nvContentPartPr>
            <p14:xfrm>
              <a:off x="943730" y="1789541"/>
              <a:ext cx="360" cy="360"/>
            </p14:xfrm>
          </p:contentPart>
        </mc:Choice>
        <mc:Fallback xmlns="">
          <p:pic>
            <p:nvPicPr>
              <p:cNvPr id="27" name="Håndskrift 26">
                <a:extLst>
                  <a:ext uri="{FF2B5EF4-FFF2-40B4-BE49-F238E27FC236}">
                    <a16:creationId xmlns:a16="http://schemas.microsoft.com/office/drawing/2014/main" id="{079DB298-1909-4A13-9B5C-8C2FC5049E2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4730" y="178054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Håndskrift 27">
                <a:extLst>
                  <a:ext uri="{FF2B5EF4-FFF2-40B4-BE49-F238E27FC236}">
                    <a16:creationId xmlns:a16="http://schemas.microsoft.com/office/drawing/2014/main" id="{14FF359C-4921-4ECB-A1C6-AE5E8E44D6AE}"/>
                  </a:ext>
                </a:extLst>
              </p14:cNvPr>
              <p14:cNvContentPartPr/>
              <p14:nvPr/>
            </p14:nvContentPartPr>
            <p14:xfrm>
              <a:off x="1042010" y="2802221"/>
              <a:ext cx="360" cy="360"/>
            </p14:xfrm>
          </p:contentPart>
        </mc:Choice>
        <mc:Fallback xmlns="">
          <p:pic>
            <p:nvPicPr>
              <p:cNvPr id="28" name="Håndskrift 27">
                <a:extLst>
                  <a:ext uri="{FF2B5EF4-FFF2-40B4-BE49-F238E27FC236}">
                    <a16:creationId xmlns:a16="http://schemas.microsoft.com/office/drawing/2014/main" id="{14FF359C-4921-4ECB-A1C6-AE5E8E44D6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3370" y="279322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Håndskrift 28">
                <a:extLst>
                  <a:ext uri="{FF2B5EF4-FFF2-40B4-BE49-F238E27FC236}">
                    <a16:creationId xmlns:a16="http://schemas.microsoft.com/office/drawing/2014/main" id="{89A2C9A7-44B0-4382-9E6B-1D60F1F4B1E7}"/>
                  </a:ext>
                </a:extLst>
              </p14:cNvPr>
              <p14:cNvContentPartPr/>
              <p14:nvPr/>
            </p14:nvContentPartPr>
            <p14:xfrm>
              <a:off x="3441410" y="481301"/>
              <a:ext cx="360" cy="360"/>
            </p14:xfrm>
          </p:contentPart>
        </mc:Choice>
        <mc:Fallback xmlns="">
          <p:pic>
            <p:nvPicPr>
              <p:cNvPr id="29" name="Håndskrift 28">
                <a:extLst>
                  <a:ext uri="{FF2B5EF4-FFF2-40B4-BE49-F238E27FC236}">
                    <a16:creationId xmlns:a16="http://schemas.microsoft.com/office/drawing/2014/main" id="{89A2C9A7-44B0-4382-9E6B-1D60F1F4B1E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2410" y="4726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Håndskrift 29">
                <a:extLst>
                  <a:ext uri="{FF2B5EF4-FFF2-40B4-BE49-F238E27FC236}">
                    <a16:creationId xmlns:a16="http://schemas.microsoft.com/office/drawing/2014/main" id="{6AC74F8D-E097-427F-A99E-0892090EA6DA}"/>
                  </a:ext>
                </a:extLst>
              </p14:cNvPr>
              <p14:cNvContentPartPr/>
              <p14:nvPr/>
            </p14:nvContentPartPr>
            <p14:xfrm>
              <a:off x="3470570" y="638981"/>
              <a:ext cx="360" cy="360"/>
            </p14:xfrm>
          </p:contentPart>
        </mc:Choice>
        <mc:Fallback xmlns="">
          <p:pic>
            <p:nvPicPr>
              <p:cNvPr id="30" name="Håndskrift 29">
                <a:extLst>
                  <a:ext uri="{FF2B5EF4-FFF2-40B4-BE49-F238E27FC236}">
                    <a16:creationId xmlns:a16="http://schemas.microsoft.com/office/drawing/2014/main" id="{6AC74F8D-E097-427F-A99E-0892090EA6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61930" y="6299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Håndskrift 30">
                <a:extLst>
                  <a:ext uri="{FF2B5EF4-FFF2-40B4-BE49-F238E27FC236}">
                    <a16:creationId xmlns:a16="http://schemas.microsoft.com/office/drawing/2014/main" id="{A798978F-DA1F-495F-9FFE-BA15C92496CB}"/>
                  </a:ext>
                </a:extLst>
              </p14:cNvPr>
              <p14:cNvContentPartPr/>
              <p14:nvPr/>
            </p14:nvContentPartPr>
            <p14:xfrm>
              <a:off x="-983350" y="1710701"/>
              <a:ext cx="360" cy="360"/>
            </p14:xfrm>
          </p:contentPart>
        </mc:Choice>
        <mc:Fallback xmlns="">
          <p:pic>
            <p:nvPicPr>
              <p:cNvPr id="31" name="Håndskrift 30">
                <a:extLst>
                  <a:ext uri="{FF2B5EF4-FFF2-40B4-BE49-F238E27FC236}">
                    <a16:creationId xmlns:a16="http://schemas.microsoft.com/office/drawing/2014/main" id="{A798978F-DA1F-495F-9FFE-BA15C92496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91990" y="170170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Håndskrift 31">
                <a:extLst>
                  <a:ext uri="{FF2B5EF4-FFF2-40B4-BE49-F238E27FC236}">
                    <a16:creationId xmlns:a16="http://schemas.microsoft.com/office/drawing/2014/main" id="{CE313DDA-02CD-4E23-B34B-0E188FCA8DFF}"/>
                  </a:ext>
                </a:extLst>
              </p14:cNvPr>
              <p14:cNvContentPartPr/>
              <p14:nvPr/>
            </p14:nvContentPartPr>
            <p14:xfrm>
              <a:off x="776330" y="717461"/>
              <a:ext cx="360" cy="360"/>
            </p14:xfrm>
          </p:contentPart>
        </mc:Choice>
        <mc:Fallback xmlns="">
          <p:pic>
            <p:nvPicPr>
              <p:cNvPr id="32" name="Håndskrift 31">
                <a:extLst>
                  <a:ext uri="{FF2B5EF4-FFF2-40B4-BE49-F238E27FC236}">
                    <a16:creationId xmlns:a16="http://schemas.microsoft.com/office/drawing/2014/main" id="{CE313DDA-02CD-4E23-B34B-0E188FCA8DF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7690" y="7084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Håndskrift 32">
                <a:extLst>
                  <a:ext uri="{FF2B5EF4-FFF2-40B4-BE49-F238E27FC236}">
                    <a16:creationId xmlns:a16="http://schemas.microsoft.com/office/drawing/2014/main" id="{0505312D-BBB3-4549-9A1F-E5A21C44D0E3}"/>
                  </a:ext>
                </a:extLst>
              </p14:cNvPr>
              <p14:cNvContentPartPr/>
              <p14:nvPr/>
            </p14:nvContentPartPr>
            <p14:xfrm>
              <a:off x="953450" y="2438621"/>
              <a:ext cx="360" cy="360"/>
            </p14:xfrm>
          </p:contentPart>
        </mc:Choice>
        <mc:Fallback xmlns="">
          <p:pic>
            <p:nvPicPr>
              <p:cNvPr id="33" name="Håndskrift 32">
                <a:extLst>
                  <a:ext uri="{FF2B5EF4-FFF2-40B4-BE49-F238E27FC236}">
                    <a16:creationId xmlns:a16="http://schemas.microsoft.com/office/drawing/2014/main" id="{0505312D-BBB3-4549-9A1F-E5A21C44D0E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4450" y="242962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Håndskrift 33">
                <a:extLst>
                  <a:ext uri="{FF2B5EF4-FFF2-40B4-BE49-F238E27FC236}">
                    <a16:creationId xmlns:a16="http://schemas.microsoft.com/office/drawing/2014/main" id="{F35538DD-8FB7-4EFB-A3DB-3425F7EF84EC}"/>
                  </a:ext>
                </a:extLst>
              </p14:cNvPr>
              <p14:cNvContentPartPr/>
              <p14:nvPr/>
            </p14:nvContentPartPr>
            <p14:xfrm>
              <a:off x="1219130" y="4208381"/>
              <a:ext cx="360" cy="360"/>
            </p14:xfrm>
          </p:contentPart>
        </mc:Choice>
        <mc:Fallback xmlns="">
          <p:pic>
            <p:nvPicPr>
              <p:cNvPr id="34" name="Håndskrift 33">
                <a:extLst>
                  <a:ext uri="{FF2B5EF4-FFF2-40B4-BE49-F238E27FC236}">
                    <a16:creationId xmlns:a16="http://schemas.microsoft.com/office/drawing/2014/main" id="{F35538DD-8FB7-4EFB-A3DB-3425F7EF84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0130" y="41993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Håndskrift 34">
                <a:extLst>
                  <a:ext uri="{FF2B5EF4-FFF2-40B4-BE49-F238E27FC236}">
                    <a16:creationId xmlns:a16="http://schemas.microsoft.com/office/drawing/2014/main" id="{37A3AD2E-83CC-4452-9016-A611E81AA75A}"/>
                  </a:ext>
                </a:extLst>
              </p14:cNvPr>
              <p14:cNvContentPartPr/>
              <p14:nvPr/>
            </p14:nvContentPartPr>
            <p14:xfrm>
              <a:off x="1818890" y="3126221"/>
              <a:ext cx="360" cy="360"/>
            </p14:xfrm>
          </p:contentPart>
        </mc:Choice>
        <mc:Fallback xmlns="">
          <p:pic>
            <p:nvPicPr>
              <p:cNvPr id="35" name="Håndskrift 34">
                <a:extLst>
                  <a:ext uri="{FF2B5EF4-FFF2-40B4-BE49-F238E27FC236}">
                    <a16:creationId xmlns:a16="http://schemas.microsoft.com/office/drawing/2014/main" id="{37A3AD2E-83CC-4452-9016-A611E81AA75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9890" y="31175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Håndskrift 35">
                <a:extLst>
                  <a:ext uri="{FF2B5EF4-FFF2-40B4-BE49-F238E27FC236}">
                    <a16:creationId xmlns:a16="http://schemas.microsoft.com/office/drawing/2014/main" id="{ABF50A3C-7EE5-4774-BE3D-436D87D7448C}"/>
                  </a:ext>
                </a:extLst>
              </p14:cNvPr>
              <p14:cNvContentPartPr/>
              <p14:nvPr/>
            </p14:nvContentPartPr>
            <p14:xfrm>
              <a:off x="3293450" y="1622141"/>
              <a:ext cx="360" cy="360"/>
            </p14:xfrm>
          </p:contentPart>
        </mc:Choice>
        <mc:Fallback xmlns="">
          <p:pic>
            <p:nvPicPr>
              <p:cNvPr id="36" name="Håndskrift 35">
                <a:extLst>
                  <a:ext uri="{FF2B5EF4-FFF2-40B4-BE49-F238E27FC236}">
                    <a16:creationId xmlns:a16="http://schemas.microsoft.com/office/drawing/2014/main" id="{ABF50A3C-7EE5-4774-BE3D-436D87D744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4810" y="161350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Håndskrift 36">
                <a:extLst>
                  <a:ext uri="{FF2B5EF4-FFF2-40B4-BE49-F238E27FC236}">
                    <a16:creationId xmlns:a16="http://schemas.microsoft.com/office/drawing/2014/main" id="{DD37AF36-149D-4E41-9043-1DFB17717923}"/>
                  </a:ext>
                </a:extLst>
              </p14:cNvPr>
              <p14:cNvContentPartPr/>
              <p14:nvPr/>
            </p14:nvContentPartPr>
            <p14:xfrm>
              <a:off x="3146210" y="638981"/>
              <a:ext cx="360" cy="360"/>
            </p14:xfrm>
          </p:contentPart>
        </mc:Choice>
        <mc:Fallback xmlns="">
          <p:pic>
            <p:nvPicPr>
              <p:cNvPr id="37" name="Håndskrift 36">
                <a:extLst>
                  <a:ext uri="{FF2B5EF4-FFF2-40B4-BE49-F238E27FC236}">
                    <a16:creationId xmlns:a16="http://schemas.microsoft.com/office/drawing/2014/main" id="{DD37AF36-149D-4E41-9043-1DFB1771792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7570" y="6299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Håndskrift 37">
                <a:extLst>
                  <a:ext uri="{FF2B5EF4-FFF2-40B4-BE49-F238E27FC236}">
                    <a16:creationId xmlns:a16="http://schemas.microsoft.com/office/drawing/2014/main" id="{F7F69601-E49E-4448-BB41-AAB683158D74}"/>
                  </a:ext>
                </a:extLst>
              </p14:cNvPr>
              <p14:cNvContentPartPr/>
              <p14:nvPr/>
            </p14:nvContentPartPr>
            <p14:xfrm>
              <a:off x="2949290" y="2054861"/>
              <a:ext cx="360" cy="360"/>
            </p14:xfrm>
          </p:contentPart>
        </mc:Choice>
        <mc:Fallback xmlns="">
          <p:pic>
            <p:nvPicPr>
              <p:cNvPr id="38" name="Håndskrift 37">
                <a:extLst>
                  <a:ext uri="{FF2B5EF4-FFF2-40B4-BE49-F238E27FC236}">
                    <a16:creationId xmlns:a16="http://schemas.microsoft.com/office/drawing/2014/main" id="{F7F69601-E49E-4448-BB41-AAB683158D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40650" y="20458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Håndskrift 38">
                <a:extLst>
                  <a:ext uri="{FF2B5EF4-FFF2-40B4-BE49-F238E27FC236}">
                    <a16:creationId xmlns:a16="http://schemas.microsoft.com/office/drawing/2014/main" id="{81EFCB96-A03F-4FA4-80B9-988642AB266B}"/>
                  </a:ext>
                </a:extLst>
              </p14:cNvPr>
              <p14:cNvContentPartPr/>
              <p14:nvPr/>
            </p14:nvContentPartPr>
            <p14:xfrm>
              <a:off x="2733290" y="3077261"/>
              <a:ext cx="360" cy="360"/>
            </p14:xfrm>
          </p:contentPart>
        </mc:Choice>
        <mc:Fallback xmlns="">
          <p:pic>
            <p:nvPicPr>
              <p:cNvPr id="39" name="Håndskrift 38">
                <a:extLst>
                  <a:ext uri="{FF2B5EF4-FFF2-40B4-BE49-F238E27FC236}">
                    <a16:creationId xmlns:a16="http://schemas.microsoft.com/office/drawing/2014/main" id="{81EFCB96-A03F-4FA4-80B9-988642AB26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24650" y="30682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Håndskrift 39">
                <a:extLst>
                  <a:ext uri="{FF2B5EF4-FFF2-40B4-BE49-F238E27FC236}">
                    <a16:creationId xmlns:a16="http://schemas.microsoft.com/office/drawing/2014/main" id="{9C679302-9F5B-444B-B986-B9C7864768EE}"/>
                  </a:ext>
                </a:extLst>
              </p14:cNvPr>
              <p14:cNvContentPartPr/>
              <p14:nvPr/>
            </p14:nvContentPartPr>
            <p14:xfrm>
              <a:off x="-1456750" y="5289821"/>
              <a:ext cx="2160" cy="360"/>
            </p14:xfrm>
          </p:contentPart>
        </mc:Choice>
        <mc:Fallback xmlns="">
          <p:pic>
            <p:nvPicPr>
              <p:cNvPr id="40" name="Håndskrift 39">
                <a:extLst>
                  <a:ext uri="{FF2B5EF4-FFF2-40B4-BE49-F238E27FC236}">
                    <a16:creationId xmlns:a16="http://schemas.microsoft.com/office/drawing/2014/main" id="{9C679302-9F5B-444B-B986-B9C7864768E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-1465750" y="5280821"/>
                <a:ext cx="19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2" name="Håndskrift 51">
                <a:extLst>
                  <a:ext uri="{FF2B5EF4-FFF2-40B4-BE49-F238E27FC236}">
                    <a16:creationId xmlns:a16="http://schemas.microsoft.com/office/drawing/2014/main" id="{B9CD7C73-C9D4-4900-8A05-7705D2E52C26}"/>
                  </a:ext>
                </a:extLst>
              </p14:cNvPr>
              <p14:cNvContentPartPr/>
              <p14:nvPr/>
            </p14:nvContentPartPr>
            <p14:xfrm>
              <a:off x="3254210" y="3795461"/>
              <a:ext cx="360" cy="360"/>
            </p14:xfrm>
          </p:contentPart>
        </mc:Choice>
        <mc:Fallback xmlns="">
          <p:pic>
            <p:nvPicPr>
              <p:cNvPr id="52" name="Håndskrift 51">
                <a:extLst>
                  <a:ext uri="{FF2B5EF4-FFF2-40B4-BE49-F238E27FC236}">
                    <a16:creationId xmlns:a16="http://schemas.microsoft.com/office/drawing/2014/main" id="{B9CD7C73-C9D4-4900-8A05-7705D2E52C2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45210" y="37864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3" name="Håndskrift 52">
                <a:extLst>
                  <a:ext uri="{FF2B5EF4-FFF2-40B4-BE49-F238E27FC236}">
                    <a16:creationId xmlns:a16="http://schemas.microsoft.com/office/drawing/2014/main" id="{2726A72B-BA28-43E2-91E5-5592AFAB6B52}"/>
                  </a:ext>
                </a:extLst>
              </p14:cNvPr>
              <p14:cNvContentPartPr/>
              <p14:nvPr/>
            </p14:nvContentPartPr>
            <p14:xfrm>
              <a:off x="3588650" y="3008501"/>
              <a:ext cx="360" cy="360"/>
            </p14:xfrm>
          </p:contentPart>
        </mc:Choice>
        <mc:Fallback xmlns="">
          <p:pic>
            <p:nvPicPr>
              <p:cNvPr id="53" name="Håndskrift 52">
                <a:extLst>
                  <a:ext uri="{FF2B5EF4-FFF2-40B4-BE49-F238E27FC236}">
                    <a16:creationId xmlns:a16="http://schemas.microsoft.com/office/drawing/2014/main" id="{2726A72B-BA28-43E2-91E5-5592AFAB6B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79650" y="299950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4" name="Håndskrift 53">
                <a:extLst>
                  <a:ext uri="{FF2B5EF4-FFF2-40B4-BE49-F238E27FC236}">
                    <a16:creationId xmlns:a16="http://schemas.microsoft.com/office/drawing/2014/main" id="{24B4A099-CB2B-41D3-B456-D2D15510E0B3}"/>
                  </a:ext>
                </a:extLst>
              </p14:cNvPr>
              <p14:cNvContentPartPr/>
              <p14:nvPr/>
            </p14:nvContentPartPr>
            <p14:xfrm>
              <a:off x="3441410" y="884501"/>
              <a:ext cx="360" cy="360"/>
            </p14:xfrm>
          </p:contentPart>
        </mc:Choice>
        <mc:Fallback xmlns="">
          <p:pic>
            <p:nvPicPr>
              <p:cNvPr id="54" name="Håndskrift 53">
                <a:extLst>
                  <a:ext uri="{FF2B5EF4-FFF2-40B4-BE49-F238E27FC236}">
                    <a16:creationId xmlns:a16="http://schemas.microsoft.com/office/drawing/2014/main" id="{24B4A099-CB2B-41D3-B456-D2D15510E0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2410" y="8758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5" name="Håndskrift 54">
                <a:extLst>
                  <a:ext uri="{FF2B5EF4-FFF2-40B4-BE49-F238E27FC236}">
                    <a16:creationId xmlns:a16="http://schemas.microsoft.com/office/drawing/2014/main" id="{D8FE6723-8602-40BF-8F92-70DD886A3EB4}"/>
                  </a:ext>
                </a:extLst>
              </p14:cNvPr>
              <p14:cNvContentPartPr/>
              <p14:nvPr/>
            </p14:nvContentPartPr>
            <p14:xfrm>
              <a:off x="3352490" y="658421"/>
              <a:ext cx="360" cy="360"/>
            </p14:xfrm>
          </p:contentPart>
        </mc:Choice>
        <mc:Fallback xmlns="">
          <p:pic>
            <p:nvPicPr>
              <p:cNvPr id="55" name="Håndskrift 54">
                <a:extLst>
                  <a:ext uri="{FF2B5EF4-FFF2-40B4-BE49-F238E27FC236}">
                    <a16:creationId xmlns:a16="http://schemas.microsoft.com/office/drawing/2014/main" id="{D8FE6723-8602-40BF-8F92-70DD886A3E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3850" y="649781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2" name="Bilde 41">
            <a:extLst>
              <a:ext uri="{FF2B5EF4-FFF2-40B4-BE49-F238E27FC236}">
                <a16:creationId xmlns:a16="http://schemas.microsoft.com/office/drawing/2014/main" id="{7983D32F-1664-47D4-86E5-BC29DDFA0858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0" y="1418422"/>
            <a:ext cx="9144000" cy="446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6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7973</TotalTime>
  <Words>256</Words>
  <Application>Microsoft Office PowerPoint</Application>
  <PresentationFormat>Skjermfremvisning (4:3)</PresentationFormat>
  <Paragraphs>67</Paragraphs>
  <Slides>42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Dept. of Biomedicin, University of Bergen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Einar Solheim</dc:creator>
  <cp:lastModifiedBy>Frank Strand</cp:lastModifiedBy>
  <cp:revision>216</cp:revision>
  <dcterms:created xsi:type="dcterms:W3CDTF">2016-09-13T14:53:58Z</dcterms:created>
  <dcterms:modified xsi:type="dcterms:W3CDTF">2022-03-16T12:03:58Z</dcterms:modified>
</cp:coreProperties>
</file>