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1DF34E-B2D6-4529-B313-A5EC504D46B0}" v="1" dt="2020-03-04T14:54:58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81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5B9B5E-9AAC-4C00-8136-9D091C433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9E96E0D-701B-440F-93DF-CC345F4DD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3C8B15D-D057-45E4-9778-18BBDF2B3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CDA026E-44E5-4D47-B5CC-74125EC0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06E3203-B126-4BE2-BBFB-334CD93F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5496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C8E33B-5428-4BC2-AA75-E446A0377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B573557-76D3-4055-B63E-884510C54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BD46309-1C68-4251-ACC5-630B5152E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29B08E2-1F33-4861-BF50-9FBD46A6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ECD67B5-3DC5-4F56-8413-CA371B2D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1871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C6752CBF-7B04-467E-BD2A-84A17EE44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1EB5111-56C8-4129-9082-B4D8D3DBA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21E6C40-86BF-4D21-9493-8A7B1183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5911810-C6D4-4CDA-9C93-FF4BCFC2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F037222-8050-409B-A687-641CEC49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35464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4F143E-2C45-4105-A132-253827F4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905BAB-26BC-405D-BFBD-A692FC72B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C51B9E-FFAB-4D5D-93A0-A41F6C4FB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C31FD91-BC74-4982-AF83-D39DF0398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AC8C38C-5C73-459B-B197-02EDD62DC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7891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A5AB0D-1394-4E6D-A987-653BA3E9B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2FC94AA-0793-4C0A-85B7-54D01FFEC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09927DF-5FCB-4A13-B4BC-002E1BF49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7F31103-D632-4F67-B9D0-E49164533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0DA9AED-316E-4273-88CF-11FECEA2A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7321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8ED753-D12F-4F82-8E3E-6ED252CB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37CB71-FFEC-4A1E-B4AA-2E5767F45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C571712-9B67-4F71-8A7C-BD6F98C3D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59B03ED-365A-45A3-940A-7D17AABE5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020A469-3217-4F49-96B9-BC2D5982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A055F19-1EEB-448F-B54D-1B03EE14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2334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2FC054-D985-4A17-8F3B-EE7DB0017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EB4A1CE-67AF-45C5-8F44-269245872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6EA85DB-2C84-4611-8DBD-2E99F4831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1C92571-952A-4F50-A50A-45D0EBD18B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ECA18F3-1325-4A36-8069-691E27B9C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407F333-74BC-408A-90F9-02270B3CC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77D9EEF-B097-4173-A171-A2EC2E320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22FC7CE-AA04-4D26-A052-DC41D316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08767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0273AD-7A8D-410A-85A4-84E3926EE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CCF8E79-75DD-44D5-86D2-C4CA17893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0F4A192-7B96-4AFE-9EAD-B0B084E2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479D588-A242-4A12-86F9-0551D59B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9148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CB69CDB-CE17-46C2-8B59-DA4E3729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D5CC3D8-8451-482B-BF24-305214DF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812E15F-44B1-4EC7-99AA-971DE977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38741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759803-AAEB-44A3-A5C7-C35805CD8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63A04A-291C-4027-8654-3630B0171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9963C5D-0AAC-462B-8A48-755D7403B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977E8EA-ED32-416E-9103-845CDADF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8FE8CE2-FBFF-419A-93BC-5162228E1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F37EEA6-E91D-4A9D-B8C4-73A879B93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6994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E0884A-EBB9-4E6B-91E3-4277FDC8A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AD81487-867B-4924-972F-7F6426F28B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864539F-B87B-449E-9E09-5E4EF9AC1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86B0378-DD39-445A-BCE8-3EDCB015C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0E34580-2D1E-49A0-93D7-CB9A694A1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4FC7242-2540-4C98-8131-B468A73F2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1693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E1D12A0-B632-422A-88AC-A455BD80D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77851F6-3E3A-4E7F-9DEB-525996186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565223F-C05D-4CF3-834A-B51712716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6AF55-D9D5-4620-B86B-0E9D09A1EAAE}" type="datetimeFigureOut">
              <a:rPr lang="nn-NO" smtClean="0"/>
              <a:t>10.03.2020</a:t>
            </a:fld>
            <a:endParaRPr lang="nn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2BC35A-29AE-4935-BC0D-802E4F4A3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D568394-7C33-4B02-962C-D5953FC8E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1926C-252D-48C3-B146-0D24DE636264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2943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B86ADC-C194-4C58-9FCF-2711192E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err="1"/>
              <a:t>Rollebeskrivelse</a:t>
            </a:r>
            <a:r>
              <a:rPr lang="nn-NO" dirty="0"/>
              <a:t> for </a:t>
            </a:r>
            <a:r>
              <a:rPr lang="nn-NO" dirty="0" err="1"/>
              <a:t>Assisterende</a:t>
            </a:r>
            <a:r>
              <a:rPr lang="nn-NO" dirty="0"/>
              <a:t> Guvernør (AG) i D2250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807F47-3542-4300-B55D-8A42B76E8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Mål og hensikt.</a:t>
            </a:r>
          </a:p>
          <a:p>
            <a:pPr marL="0" indent="0">
              <a:buNone/>
            </a:pPr>
            <a:r>
              <a:rPr lang="nn-NO" dirty="0"/>
              <a:t>   </a:t>
            </a:r>
          </a:p>
          <a:p>
            <a:pPr marL="0" indent="0">
              <a:buNone/>
            </a:pPr>
            <a:r>
              <a:rPr lang="nn-NO" dirty="0"/>
              <a:t>   </a:t>
            </a:r>
            <a:r>
              <a:rPr lang="nn-NO" dirty="0" err="1"/>
              <a:t>Utvelgelse</a:t>
            </a:r>
            <a:r>
              <a:rPr lang="nn-NO" dirty="0"/>
              <a:t>, </a:t>
            </a:r>
            <a:r>
              <a:rPr lang="nn-NO" dirty="0" err="1"/>
              <a:t>hvem</a:t>
            </a:r>
            <a:r>
              <a:rPr lang="nn-NO" dirty="0"/>
              <a:t> blir AG?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</a:t>
            </a:r>
            <a:r>
              <a:rPr lang="nn-NO" dirty="0" err="1"/>
              <a:t>Arbeidsoppgaver</a:t>
            </a:r>
            <a:endParaRPr lang="nn-NO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   Støttegruppe til AG</a:t>
            </a:r>
          </a:p>
        </p:txBody>
      </p:sp>
    </p:spTree>
    <p:extLst>
      <p:ext uri="{BB962C8B-B14F-4D97-AF65-F5344CB8AC3E}">
        <p14:creationId xmlns:p14="http://schemas.microsoft.com/office/powerpoint/2010/main" val="251390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6A1921-CF54-4F84-885B-D72643439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err="1"/>
              <a:t>Rollebeskrivelse</a:t>
            </a:r>
            <a:r>
              <a:rPr lang="nn-NO" dirty="0"/>
              <a:t> for </a:t>
            </a:r>
            <a:r>
              <a:rPr lang="nn-NO" dirty="0" err="1"/>
              <a:t>Assisterende</a:t>
            </a:r>
            <a:r>
              <a:rPr lang="nn-NO" dirty="0"/>
              <a:t> guvernør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CE0689-A5B9-41E4-BE59-448048E0E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 Distriktskontakt  (begge veier)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Klubbkontakt. 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Forholdet mellom DG og AG.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Felles arrangement, som for eksempel Solamøtet, TRF kurs m.m.</a:t>
            </a:r>
          </a:p>
        </p:txBody>
      </p:sp>
    </p:spTree>
    <p:extLst>
      <p:ext uri="{BB962C8B-B14F-4D97-AF65-F5344CB8AC3E}">
        <p14:creationId xmlns:p14="http://schemas.microsoft.com/office/powerpoint/2010/main" val="115508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0781E3-9CB1-451D-8A8F-5D47F77CF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err="1"/>
              <a:t>Rollebeskrivelse</a:t>
            </a:r>
            <a:r>
              <a:rPr lang="nn-NO" dirty="0"/>
              <a:t> for </a:t>
            </a:r>
            <a:r>
              <a:rPr lang="nn-NO" dirty="0" err="1"/>
              <a:t>Assisterende</a:t>
            </a:r>
            <a:r>
              <a:rPr lang="nn-NO" dirty="0"/>
              <a:t> guvernør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DC56D59-9898-4673-B051-6954C5308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n-NO" dirty="0" err="1"/>
              <a:t>Hjemmesider</a:t>
            </a:r>
            <a:r>
              <a:rPr lang="nn-NO" dirty="0"/>
              <a:t> / </a:t>
            </a:r>
            <a:r>
              <a:rPr lang="nn-NO" dirty="0" err="1"/>
              <a:t>facebook</a:t>
            </a:r>
            <a:r>
              <a:rPr lang="nn-NO" dirty="0"/>
              <a:t> og andre </a:t>
            </a:r>
            <a:r>
              <a:rPr lang="nn-NO" dirty="0" err="1"/>
              <a:t>måter</a:t>
            </a:r>
            <a:r>
              <a:rPr lang="nn-NO" dirty="0"/>
              <a:t> å være seg </a:t>
            </a:r>
            <a:r>
              <a:rPr lang="nn-NO" dirty="0" err="1"/>
              <a:t>synlige</a:t>
            </a:r>
            <a:r>
              <a:rPr lang="nn-NO" dirty="0"/>
              <a:t> på.</a:t>
            </a:r>
          </a:p>
          <a:p>
            <a:endParaRPr lang="nn-NO" dirty="0"/>
          </a:p>
          <a:p>
            <a:pPr marL="0" indent="0">
              <a:buNone/>
            </a:pPr>
            <a:r>
              <a:rPr lang="nn-NO" dirty="0"/>
              <a:t>Felles erfaringsdeling på </a:t>
            </a:r>
            <a:r>
              <a:rPr lang="nn-NO" dirty="0" err="1"/>
              <a:t>måter</a:t>
            </a:r>
            <a:r>
              <a:rPr lang="nn-NO" dirty="0"/>
              <a:t> å organisera klubben på, program,</a:t>
            </a:r>
          </a:p>
          <a:p>
            <a:pPr marL="0" indent="0">
              <a:buNone/>
            </a:pPr>
            <a:r>
              <a:rPr lang="nn-NO" dirty="0" err="1"/>
              <a:t>arrangementer</a:t>
            </a:r>
            <a:r>
              <a:rPr lang="nn-NO" dirty="0"/>
              <a:t>, prosjekter, </a:t>
            </a:r>
            <a:r>
              <a:rPr lang="nn-NO" dirty="0" err="1"/>
              <a:t>erfaringer</a:t>
            </a:r>
            <a:r>
              <a:rPr lang="nn-NO" dirty="0"/>
              <a:t> for å få </a:t>
            </a:r>
            <a:r>
              <a:rPr lang="nn-NO" dirty="0" err="1"/>
              <a:t>mediadekning</a:t>
            </a:r>
            <a:r>
              <a:rPr lang="nn-NO" dirty="0"/>
              <a:t>, nye medlemmer.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Klubber som opptrer som yrkesnettverk og/eller deltar i lokale og internasjonale prosjekter.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Klubbene er suverene </a:t>
            </a:r>
            <a:r>
              <a:rPr lang="nn-NO" dirty="0" err="1"/>
              <a:t>hva</a:t>
            </a:r>
            <a:r>
              <a:rPr lang="nn-NO" dirty="0"/>
              <a:t> de vil, men må holde seg innafor de krav som er satt.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6380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6A5D1B-B72D-4C6A-B11A-50FD3288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err="1"/>
              <a:t>Rollebeskrivelse</a:t>
            </a:r>
            <a:r>
              <a:rPr lang="nn-NO" dirty="0"/>
              <a:t> for </a:t>
            </a:r>
            <a:r>
              <a:rPr lang="nn-NO" dirty="0" err="1"/>
              <a:t>Assisterende</a:t>
            </a:r>
            <a:r>
              <a:rPr lang="nn-NO" dirty="0"/>
              <a:t> guvernør.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6A13253-F1F8-4E54-93D7-9BCC8FF86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ROTARYS FORMÅL:  </a:t>
            </a:r>
            <a:r>
              <a:rPr lang="nb-NO" dirty="0" err="1"/>
              <a:t>Rotarys</a:t>
            </a:r>
            <a:r>
              <a:rPr lang="nb-NO" dirty="0"/>
              <a:t> formål er å fremme og styrke viljen til å gagne andre som grunnlag for all virksomhet og spesielt viljen til:  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  <a:p>
            <a:r>
              <a:rPr lang="nb-NO" dirty="0"/>
              <a:t>1. Å utvikle vennskap som grunnlag for å gagne andre. </a:t>
            </a:r>
          </a:p>
          <a:p>
            <a:r>
              <a:rPr lang="nb-NO" dirty="0"/>
              <a:t>2. Å stille høye etiske krav i vårt yrkesliv, vise respekt for alt nyttig arbeid og bruke hver enkelt rotarianers yrke som mulighet til å gagne samfunnet. </a:t>
            </a:r>
          </a:p>
          <a:p>
            <a:r>
              <a:rPr lang="nb-NO" dirty="0"/>
              <a:t>3. Å gagne andre i privatliv, yrke og samfunnsliv. </a:t>
            </a:r>
          </a:p>
          <a:p>
            <a:r>
              <a:rPr lang="nb-NO" dirty="0"/>
              <a:t>4. Å arbeide for internasjonal forståelse, samhold og fred gjennom et verdensomspennende fellesskap av personer fra forskjellige yrker forenet i idealet om å gagne andre. 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447873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7744</TotalTime>
  <Words>246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Rollebeskrivelse for Assisterende Guvernør (AG) i D2250</vt:lpstr>
      <vt:lpstr>Rollebeskrivelse for Assisterende guvernør</vt:lpstr>
      <vt:lpstr>Rollebeskrivelse for Assisterende guvernør</vt:lpstr>
      <vt:lpstr>Rollebeskrivelse for Assisterende guvernør.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Kjell Andreas Heskestad</dc:creator>
  <cp:lastModifiedBy>Geirmund Mæland</cp:lastModifiedBy>
  <cp:revision>4</cp:revision>
  <dcterms:created xsi:type="dcterms:W3CDTF">2020-02-29T09:39:35Z</dcterms:created>
  <dcterms:modified xsi:type="dcterms:W3CDTF">2020-03-10T10:18:09Z</dcterms:modified>
</cp:coreProperties>
</file>