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F7C"/>
    <a:srgbClr val="FAB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2" d="100"/>
          <a:sy n="172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8589-8C80-E749-A828-5479AA619E18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F9055-DD5F-334B-8DF9-1D80B4049F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28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70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69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6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97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81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1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11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02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3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8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sv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pport.rotary.no/n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2"/>
          <p:cNvGrpSpPr/>
          <p:nvPr/>
        </p:nvGrpSpPr>
        <p:grpSpPr>
          <a:xfrm>
            <a:off x="-609601" y="2259379"/>
            <a:ext cx="9753601" cy="1668017"/>
            <a:chOff x="0" y="-1"/>
            <a:chExt cx="9753600" cy="779444"/>
          </a:xfrm>
        </p:grpSpPr>
        <p:sp>
          <p:nvSpPr>
            <p:cNvPr id="5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Hvordan komme i gang"/>
            <p:cNvSpPr txBox="1"/>
            <p:nvPr/>
          </p:nvSpPr>
          <p:spPr>
            <a:xfrm>
              <a:off x="0" y="224328"/>
              <a:ext cx="9753600" cy="3307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r>
                <a:rPr lang="nb-NO" dirty="0" err="1" smtClean="0"/>
                <a:t>GoToMeeting</a:t>
              </a:r>
              <a:endParaRPr dirty="0"/>
            </a:p>
          </p:txBody>
        </p:sp>
      </p:grpSp>
      <p:pic>
        <p:nvPicPr>
          <p:cNvPr id="7" name="Bilde 6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3" y="6118291"/>
            <a:ext cx="1816344" cy="68112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67436" y="4215112"/>
            <a:ext cx="28112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Einar </a:t>
            </a:r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Solheim</a:t>
            </a:r>
          </a:p>
          <a:p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Bergen Sydvesten RK</a:t>
            </a:r>
            <a:endParaRPr lang="nb-NO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DICO 2250</a:t>
            </a:r>
            <a:endParaRPr lang="nb-NO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0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6" name="Rektangel 5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 descr="Screenshot 2020-03-05 at 10.0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8" y="1478999"/>
            <a:ext cx="7031822" cy="49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9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EA1B46F-7F28-4745-9185-9A70FFCA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Nettmøter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41B4D72-A512-4D70-A70E-B377D73D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7402"/>
            <a:ext cx="8534400" cy="5117198"/>
          </a:xfrm>
        </p:spPr>
        <p:txBody>
          <a:bodyPr/>
          <a:lstStyle/>
          <a:p>
            <a:r>
              <a:rPr lang="nb-NO" sz="2800" i="1" dirty="0">
                <a:latin typeface="Arial" panose="020B0604020202020204" pitchFamily="34" charset="0"/>
                <a:cs typeface="Arial" panose="020B0604020202020204" pitchFamily="34" charset="0"/>
              </a:rPr>
              <a:t>GoToMeeting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Nettmøter</a:t>
            </a: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Lisens: Kun den som inviterer til møte trenger lisens. Ikke deltakere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Opp til 150 deltakere, ubegrenset møtetid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Inviter via epost eller møtekode.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Delta på PC, nettbrett eller på telefon.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Lydopptak om ønsket (for referat?)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NORFO har 10 lisenser dette år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En i hvert distrikt styrt av DICO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En for sekretær i NORFO og hver komite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En ambulerende lisens som kan brukes etter tildeling fra administrator 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Ca. 2800,- pr år /lisens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Distrikter kan kjøpe seg opp om ønskelig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Bruksanvisning finner du her: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Support.rotary.no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 descr="Lærer">
            <a:extLst>
              <a:ext uri="{FF2B5EF4-FFF2-40B4-BE49-F238E27FC236}">
                <a16:creationId xmlns:a16="http://schemas.microsoft.com/office/drawing/2014/main" xmlns="" id="{111611A6-6EE7-48C3-B58D-CB6F3D7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48600" y="362636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DEFB176C-19D4-4D20-98D6-28C308A19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95600"/>
            <a:ext cx="32080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7" name="Rektangel 6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 descr="Skjermbilde 2020-03-05 kl. 09.5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2" y="2103252"/>
            <a:ext cx="76708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6" name="Rektangel 5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 descr="Skjermbilde 2020-03-05 kl. 09.5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01" y="1410114"/>
            <a:ext cx="4611933" cy="52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7" name="Rektangel 6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 descr="Skjermbilde 2020-03-05 kl. 09.5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73" y="1490395"/>
            <a:ext cx="5449417" cy="48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pic>
        <p:nvPicPr>
          <p:cNvPr id="3" name="Bilde 2" descr="Skjermbilde 2020-03-05 kl. 09.5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30" y="1604379"/>
            <a:ext cx="5279629" cy="473744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6" name="Rektangel 5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 descr="Skjermbilde 2020-03-05 kl. 09.59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23" y="1419789"/>
            <a:ext cx="4334623" cy="509862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492222" y="1765863"/>
            <a:ext cx="787822" cy="1765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533250" y="1800767"/>
            <a:ext cx="1006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err="1" smtClean="0"/>
              <a:t>n.n@gmail.com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3092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6" name="Rektangel 5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 descr="Screenshot 2020-03-05 at 10.03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9" y="1762087"/>
            <a:ext cx="7806061" cy="41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6" name="Rektangel 5"/>
          <p:cNvSpPr/>
          <p:nvPr/>
        </p:nvSpPr>
        <p:spPr>
          <a:xfrm>
            <a:off x="170995" y="457200"/>
            <a:ext cx="25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Sette opp et møte.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 descr="Screenshot 2020-03-05 at 10.0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88" y="1530550"/>
            <a:ext cx="4288499" cy="4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144</Words>
  <Application>Microsoft Macintosh PowerPoint</Application>
  <PresentationFormat>Skjermfremvisning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PowerPoint-presentasjon</vt:lpstr>
      <vt:lpstr>Nettmøter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Einar Solheim</dc:creator>
  <cp:lastModifiedBy>Einar Solheim</cp:lastModifiedBy>
  <cp:revision>34</cp:revision>
  <dcterms:created xsi:type="dcterms:W3CDTF">2020-03-04T14:12:46Z</dcterms:created>
  <dcterms:modified xsi:type="dcterms:W3CDTF">2020-03-19T10:19:10Z</dcterms:modified>
</cp:coreProperties>
</file>