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49"/>
  </p:notesMasterIdLst>
  <p:sldIdLst>
    <p:sldId id="257" r:id="rId2"/>
    <p:sldId id="335" r:id="rId3"/>
    <p:sldId id="314" r:id="rId4"/>
    <p:sldId id="316" r:id="rId5"/>
    <p:sldId id="317" r:id="rId6"/>
    <p:sldId id="351" r:id="rId7"/>
    <p:sldId id="350" r:id="rId8"/>
    <p:sldId id="346" r:id="rId9"/>
    <p:sldId id="318" r:id="rId10"/>
    <p:sldId id="325" r:id="rId11"/>
    <p:sldId id="330" r:id="rId12"/>
    <p:sldId id="319" r:id="rId13"/>
    <p:sldId id="320" r:id="rId14"/>
    <p:sldId id="321" r:id="rId15"/>
    <p:sldId id="322" r:id="rId16"/>
    <p:sldId id="331" r:id="rId17"/>
    <p:sldId id="323" r:id="rId18"/>
    <p:sldId id="324" r:id="rId19"/>
    <p:sldId id="336" r:id="rId20"/>
    <p:sldId id="328" r:id="rId21"/>
    <p:sldId id="332" r:id="rId22"/>
    <p:sldId id="337" r:id="rId23"/>
    <p:sldId id="327" r:id="rId24"/>
    <p:sldId id="357" r:id="rId25"/>
    <p:sldId id="338" r:id="rId26"/>
    <p:sldId id="333" r:id="rId27"/>
    <p:sldId id="339" r:id="rId28"/>
    <p:sldId id="340" r:id="rId29"/>
    <p:sldId id="341" r:id="rId30"/>
    <p:sldId id="342" r:id="rId31"/>
    <p:sldId id="308" r:id="rId32"/>
    <p:sldId id="309" r:id="rId33"/>
    <p:sldId id="310" r:id="rId34"/>
    <p:sldId id="311" r:id="rId35"/>
    <p:sldId id="312" r:id="rId36"/>
    <p:sldId id="329" r:id="rId37"/>
    <p:sldId id="334" r:id="rId38"/>
    <p:sldId id="313" r:id="rId39"/>
    <p:sldId id="343" r:id="rId40"/>
    <p:sldId id="348" r:id="rId41"/>
    <p:sldId id="349" r:id="rId42"/>
    <p:sldId id="353" r:id="rId43"/>
    <p:sldId id="344" r:id="rId44"/>
    <p:sldId id="347" r:id="rId45"/>
    <p:sldId id="352" r:id="rId46"/>
    <p:sldId id="345" r:id="rId47"/>
    <p:sldId id="356" r:id="rId48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8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0" d="100"/>
          <a:sy n="140" d="100"/>
        </p:scale>
        <p:origin x="-13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A0464E-30B0-0144-831F-525AA8C5052E}" type="datetimeFigureOut">
              <a:rPr lang="nb-NO" smtClean="0"/>
              <a:t>19.08.17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D34A1-8EB6-DB4D-B5E7-C5890ECBBBC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7380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29057" indent="-280406" defTabSz="914437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21626" indent="-224325" defTabSz="914437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570276" indent="-224325" defTabSz="914437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18927" indent="-224325" defTabSz="914437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BE13C1B3-30A5-2D4F-89A2-C88D12DA315A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175A-91EC-0944-9B96-25439532DA1D}" type="datetimeFigureOut">
              <a:rPr lang="nb-NO" smtClean="0"/>
              <a:t>19.08.17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20CB-668F-7C43-8E79-3D65832480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4935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175A-91EC-0944-9B96-25439532DA1D}" type="datetimeFigureOut">
              <a:rPr lang="nb-NO" smtClean="0"/>
              <a:t>19.08.17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20CB-668F-7C43-8E79-3D65832480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5608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175A-91EC-0944-9B96-25439532DA1D}" type="datetimeFigureOut">
              <a:rPr lang="nb-NO" smtClean="0"/>
              <a:t>19.08.17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20CB-668F-7C43-8E79-3D65832480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6173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179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175A-91EC-0944-9B96-25439532DA1D}" type="datetimeFigureOut">
              <a:rPr lang="nb-NO" smtClean="0"/>
              <a:t>19.08.17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20CB-668F-7C43-8E79-3D65832480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3952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175A-91EC-0944-9B96-25439532DA1D}" type="datetimeFigureOut">
              <a:rPr lang="nb-NO" smtClean="0"/>
              <a:t>19.08.17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20CB-668F-7C43-8E79-3D65832480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6474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175A-91EC-0944-9B96-25439532DA1D}" type="datetimeFigureOut">
              <a:rPr lang="nb-NO" smtClean="0"/>
              <a:t>19.08.17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20CB-668F-7C43-8E79-3D65832480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1625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175A-91EC-0944-9B96-25439532DA1D}" type="datetimeFigureOut">
              <a:rPr lang="nb-NO" smtClean="0"/>
              <a:t>19.08.17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20CB-668F-7C43-8E79-3D65832480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8967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175A-91EC-0944-9B96-25439532DA1D}" type="datetimeFigureOut">
              <a:rPr lang="nb-NO" smtClean="0"/>
              <a:t>19.08.17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20CB-668F-7C43-8E79-3D65832480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4935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175A-91EC-0944-9B96-25439532DA1D}" type="datetimeFigureOut">
              <a:rPr lang="nb-NO" smtClean="0"/>
              <a:t>19.08.17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20CB-668F-7C43-8E79-3D65832480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5753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175A-91EC-0944-9B96-25439532DA1D}" type="datetimeFigureOut">
              <a:rPr lang="nb-NO" smtClean="0"/>
              <a:t>19.08.17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20CB-668F-7C43-8E79-3D65832480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8575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A175A-91EC-0944-9B96-25439532DA1D}" type="datetimeFigureOut">
              <a:rPr lang="nb-NO" smtClean="0"/>
              <a:t>19.08.17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E20CB-668F-7C43-8E79-3D65832480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0208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A175A-91EC-0944-9B96-25439532DA1D}" type="datetimeFigureOut">
              <a:rPr lang="nb-NO" smtClean="0"/>
              <a:t>19.08.17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E20CB-668F-7C43-8E79-3D65832480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603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hyperlink" Target="d2250.rotary.no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29164" y="2705100"/>
            <a:ext cx="9753600" cy="99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PETS Sola Strand Hotel 2017</a:t>
            </a:r>
            <a:endParaRPr lang="en-US" sz="4000" dirty="0"/>
          </a:p>
        </p:txBody>
      </p:sp>
      <p:pic>
        <p:nvPicPr>
          <p:cNvPr id="6" name="Bilde 5" descr="RotaryMBS_PMS-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93" y="6118291"/>
            <a:ext cx="1816344" cy="68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2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My Profile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2" name="Bilde 1" descr="Screen Shot 2017-03-02 at 21.40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1663700"/>
            <a:ext cx="48133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6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2" name="Bilde 1" descr="Screen Shot 2017-03-02 at 21.47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1137"/>
            <a:ext cx="9144000" cy="324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9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4000" dirty="0"/>
              <a:t>Endre e-post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creen Shot 2017-03-02 at 21.41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4" y="2378301"/>
            <a:ext cx="9095206" cy="2368240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3505200" y="2590800"/>
            <a:ext cx="1917700" cy="4191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226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creen Shot 2017-03-02 at 21.42.5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633"/>
            <a:ext cx="9144000" cy="5620987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2628900" y="1146550"/>
            <a:ext cx="3530600" cy="19177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966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creen Shot 2017-03-02 at 21.42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425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1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Online Tools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2" name="Bilde 1" descr="Screen Shot 2017-03-02 at 21.40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1574800"/>
            <a:ext cx="4660900" cy="4432300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2423281" y="2513844"/>
            <a:ext cx="2345530" cy="53127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605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2" name="Bilde 1" descr="Screen Shot 2017-03-02 at 21.50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8979"/>
            <a:ext cx="9144000" cy="3744686"/>
          </a:xfrm>
          <a:prstGeom prst="rect">
            <a:avLst/>
          </a:prstGeom>
        </p:spPr>
      </p:pic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smtClean="0"/>
              <a:t>Rotary Club Central</a:t>
            </a:r>
            <a:endParaRPr lang="en-US" sz="4000" kern="1200" dirty="0"/>
          </a:p>
        </p:txBody>
      </p:sp>
    </p:spTree>
    <p:extLst>
      <p:ext uri="{BB962C8B-B14F-4D97-AF65-F5344CB8AC3E}">
        <p14:creationId xmlns:p14="http://schemas.microsoft.com/office/powerpoint/2010/main" val="336052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2" name="Bilde 1" descr="Screen Shot 2017-03-02 at 21.49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0"/>
            <a:ext cx="8559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1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2" name="Bilde 1" descr="Screen Shot 2017-03-02 at 21.50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8520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1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Brand Center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creen Shot 2017-03-02 at 21.40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1574800"/>
            <a:ext cx="4660900" cy="4432300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2371447" y="3083994"/>
            <a:ext cx="1827180" cy="466487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643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952296" y="2045718"/>
            <a:ext cx="326164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/>
              <a:buChar char="•"/>
            </a:pPr>
            <a:r>
              <a:rPr lang="en-US" sz="2400" dirty="0" smtClean="0"/>
              <a:t>My Rotary</a:t>
            </a:r>
          </a:p>
          <a:p>
            <a:pPr marL="457200" lvl="0" indent="-457200">
              <a:buFont typeface="Arial"/>
              <a:buChar char="•"/>
            </a:pPr>
            <a:r>
              <a:rPr lang="en-US" sz="2400" dirty="0" err="1" smtClean="0"/>
              <a:t>Endre</a:t>
            </a:r>
            <a:r>
              <a:rPr lang="en-US" sz="2400" dirty="0" smtClean="0"/>
              <a:t> e-post</a:t>
            </a:r>
            <a:endParaRPr lang="en-US" sz="2400" dirty="0"/>
          </a:p>
          <a:p>
            <a:pPr marL="457200" lvl="0" indent="-457200">
              <a:buFont typeface="Arial"/>
              <a:buChar char="•"/>
            </a:pPr>
            <a:r>
              <a:rPr lang="en-US" sz="2400" dirty="0"/>
              <a:t>Rotary Club </a:t>
            </a:r>
            <a:r>
              <a:rPr lang="en-US" sz="2400" dirty="0" smtClean="0"/>
              <a:t>Central</a:t>
            </a:r>
          </a:p>
          <a:p>
            <a:pPr marL="457200" lvl="0" indent="-457200">
              <a:buFont typeface="Arial"/>
              <a:buChar char="•"/>
            </a:pPr>
            <a:r>
              <a:rPr lang="en-US" sz="2400" dirty="0" smtClean="0"/>
              <a:t>Brand center</a:t>
            </a:r>
          </a:p>
          <a:p>
            <a:pPr marL="457200" lvl="0" indent="-457200">
              <a:buFont typeface="Arial"/>
              <a:buChar char="•"/>
            </a:pPr>
            <a:r>
              <a:rPr lang="en-US" sz="2400" dirty="0" smtClean="0"/>
              <a:t>Rotary </a:t>
            </a:r>
            <a:r>
              <a:rPr lang="en-US" sz="2400" dirty="0"/>
              <a:t>Showcase </a:t>
            </a:r>
            <a:r>
              <a:rPr lang="en-US" sz="2400" dirty="0" smtClean="0"/>
              <a:t> </a:t>
            </a:r>
          </a:p>
          <a:p>
            <a:pPr marL="457200" lvl="0" indent="-457200">
              <a:buFont typeface="Arial"/>
              <a:buChar char="•"/>
            </a:pPr>
            <a:r>
              <a:rPr lang="en-US" sz="2400" dirty="0" smtClean="0"/>
              <a:t>Rotary Ideas</a:t>
            </a:r>
          </a:p>
          <a:p>
            <a:pPr marL="457200" lvl="0" indent="-457200">
              <a:buFont typeface="Arial"/>
              <a:buChar char="•"/>
            </a:pPr>
            <a:r>
              <a:rPr lang="en-US" sz="2400" dirty="0" smtClean="0"/>
              <a:t>Learning center</a:t>
            </a:r>
          </a:p>
        </p:txBody>
      </p:sp>
      <p:sp>
        <p:nvSpPr>
          <p:cNvPr id="6" name="Rectangle 2"/>
          <p:cNvSpPr/>
          <p:nvPr/>
        </p:nvSpPr>
        <p:spPr>
          <a:xfrm>
            <a:off x="-296330" y="319830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err="1"/>
              <a:t>Praktisk</a:t>
            </a:r>
            <a:r>
              <a:rPr lang="en-US" sz="4000" b="1" dirty="0"/>
              <a:t> </a:t>
            </a:r>
            <a:r>
              <a:rPr lang="en-US" sz="4000" b="1" dirty="0" err="1"/>
              <a:t>nettbruk</a:t>
            </a:r>
            <a:r>
              <a:rPr lang="en-US" sz="4000" b="1" dirty="0"/>
              <a:t> – </a:t>
            </a:r>
            <a:r>
              <a:rPr lang="en-US" sz="4000" b="1" dirty="0" err="1" smtClean="0"/>
              <a:t>verktøy</a:t>
            </a:r>
            <a:endParaRPr lang="en-US" sz="4000" dirty="0"/>
          </a:p>
        </p:txBody>
      </p:sp>
      <p:sp>
        <p:nvSpPr>
          <p:cNvPr id="3" name="TekstSylinder 2"/>
          <p:cNvSpPr txBox="1"/>
          <p:nvPr/>
        </p:nvSpPr>
        <p:spPr>
          <a:xfrm>
            <a:off x="4668509" y="2042157"/>
            <a:ext cx="37376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 err="1"/>
              <a:t>Medlemsnettet</a:t>
            </a:r>
            <a:endParaRPr lang="en-US" sz="2400" dirty="0"/>
          </a:p>
          <a:p>
            <a:pPr marL="457200" lvl="0" indent="-457200">
              <a:buFont typeface="Arial"/>
              <a:buChar char="•"/>
            </a:pPr>
            <a:r>
              <a:rPr lang="en-US" sz="2400" dirty="0" err="1"/>
              <a:t>Hjemmesider</a:t>
            </a:r>
            <a:endParaRPr lang="en-US" sz="2400" dirty="0"/>
          </a:p>
          <a:p>
            <a:pPr marL="457200" lvl="0" indent="-457200">
              <a:buFont typeface="Arial"/>
              <a:buChar char="•"/>
            </a:pPr>
            <a:r>
              <a:rPr lang="en-US" sz="2400" dirty="0" err="1"/>
              <a:t>Rotaryskolen</a:t>
            </a:r>
            <a:r>
              <a:rPr lang="en-US" sz="2400" dirty="0"/>
              <a:t>/D2250 </a:t>
            </a:r>
          </a:p>
          <a:p>
            <a:pPr marL="457200" lvl="0" indent="-457200">
              <a:buFont typeface="Arial"/>
              <a:buChar char="•"/>
            </a:pPr>
            <a:r>
              <a:rPr lang="en-US" sz="2400" dirty="0" err="1"/>
              <a:t>Håndboken</a:t>
            </a:r>
            <a:r>
              <a:rPr lang="en-US" sz="2400" dirty="0"/>
              <a:t> </a:t>
            </a:r>
            <a:r>
              <a:rPr lang="en-US" sz="2400" dirty="0" err="1"/>
              <a:t>etc</a:t>
            </a:r>
            <a:endParaRPr lang="en-US" sz="2400" dirty="0"/>
          </a:p>
          <a:p>
            <a:pPr marL="457200" lvl="0" indent="-457200">
              <a:buFont typeface="Arial"/>
              <a:buChar char="•"/>
            </a:pPr>
            <a:r>
              <a:rPr lang="en-US" sz="2400" dirty="0"/>
              <a:t>Support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242894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2" name="Bilde 1" descr="Screen Shot 2017-03-05 at 23.14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4970"/>
            <a:ext cx="9144000" cy="4871952"/>
          </a:xfrm>
          <a:prstGeom prst="rect">
            <a:avLst/>
          </a:prstGeom>
        </p:spPr>
      </p:pic>
      <p:sp>
        <p:nvSpPr>
          <p:cNvPr id="7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Brand Center</a:t>
            </a:r>
            <a:endParaRPr lang="en-US" sz="4000" kern="1200" dirty="0"/>
          </a:p>
        </p:txBody>
      </p:sp>
    </p:spTree>
    <p:extLst>
      <p:ext uri="{BB962C8B-B14F-4D97-AF65-F5344CB8AC3E}">
        <p14:creationId xmlns:p14="http://schemas.microsoft.com/office/powerpoint/2010/main" val="105778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creen Shot 2017-03-05 at 23.12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04" y="1445646"/>
            <a:ext cx="7192092" cy="5234567"/>
          </a:xfrm>
          <a:prstGeom prst="rect">
            <a:avLst/>
          </a:prstGeom>
        </p:spPr>
      </p:pic>
      <p:sp>
        <p:nvSpPr>
          <p:cNvPr id="7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Brand Center</a:t>
            </a:r>
            <a:endParaRPr lang="en-US" sz="4000" kern="1200" dirty="0"/>
          </a:p>
        </p:txBody>
      </p:sp>
    </p:spTree>
    <p:extLst>
      <p:ext uri="{BB962C8B-B14F-4D97-AF65-F5344CB8AC3E}">
        <p14:creationId xmlns:p14="http://schemas.microsoft.com/office/powerpoint/2010/main" val="360051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Rotary Showcase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creen Shot 2017-03-02 at 21.40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1574800"/>
            <a:ext cx="4660900" cy="4432300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2423281" y="3615271"/>
            <a:ext cx="2112273" cy="492402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830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6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Rotary Showcase</a:t>
            </a:r>
            <a:endParaRPr lang="en-US" sz="4000" kern="1200" dirty="0"/>
          </a:p>
        </p:txBody>
      </p:sp>
      <p:pic>
        <p:nvPicPr>
          <p:cNvPr id="2" name="Bilde 1" descr="Screen Shot 2017-03-06 at 10.51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27" y="1600158"/>
            <a:ext cx="6941017" cy="45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6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Skjermbilde 2017-03-10 kl. 16.21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617" y="1129858"/>
            <a:ext cx="6296851" cy="5728141"/>
          </a:xfrm>
          <a:prstGeom prst="rect">
            <a:avLst/>
          </a:prstGeom>
        </p:spPr>
      </p:pic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6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Rotary Showcase</a:t>
            </a:r>
            <a:endParaRPr lang="en-US" sz="4000" kern="1200" dirty="0"/>
          </a:p>
        </p:txBody>
      </p:sp>
    </p:spTree>
    <p:extLst>
      <p:ext uri="{BB962C8B-B14F-4D97-AF65-F5344CB8AC3E}">
        <p14:creationId xmlns:p14="http://schemas.microsoft.com/office/powerpoint/2010/main" val="310269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Rotary Ideas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creen Shot 2017-03-02 at 21.40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1574800"/>
            <a:ext cx="4660900" cy="4432300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2410323" y="4159505"/>
            <a:ext cx="1775345" cy="453529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702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2" name="Bilde 1" descr="Screen Shot 2017-03-05 at 23.16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2238"/>
            <a:ext cx="9144000" cy="4191000"/>
          </a:xfrm>
          <a:prstGeom prst="rect">
            <a:avLst/>
          </a:prstGeom>
        </p:spPr>
      </p:pic>
      <p:sp>
        <p:nvSpPr>
          <p:cNvPr id="6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Rotary Ideas</a:t>
            </a:r>
            <a:endParaRPr lang="en-US" sz="4000" kern="1200" dirty="0"/>
          </a:p>
        </p:txBody>
      </p:sp>
    </p:spTree>
    <p:extLst>
      <p:ext uri="{BB962C8B-B14F-4D97-AF65-F5344CB8AC3E}">
        <p14:creationId xmlns:p14="http://schemas.microsoft.com/office/powerpoint/2010/main" val="270575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Learning Center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creen Shot 2017-03-02 at 21.40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1574800"/>
            <a:ext cx="4660900" cy="4432300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2436240" y="4664865"/>
            <a:ext cx="2034520" cy="518319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125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6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Learning Center</a:t>
            </a:r>
            <a:endParaRPr lang="en-US" sz="4000" kern="1200" dirty="0"/>
          </a:p>
        </p:txBody>
      </p:sp>
      <p:pic>
        <p:nvPicPr>
          <p:cNvPr id="2" name="Bilde 1" descr="Screen Shot 2017-03-05 at 23.18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1" y="1589864"/>
            <a:ext cx="7762276" cy="423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2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Discussion Groups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creen Shot 2017-03-02 at 21.40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1574800"/>
            <a:ext cx="4660900" cy="4432300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2436240" y="5196142"/>
            <a:ext cx="2332571" cy="53127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802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Screen Shot 2017-03-02 at 21.37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565"/>
            <a:ext cx="9144000" cy="4506058"/>
          </a:xfrm>
          <a:prstGeom prst="rect">
            <a:avLst/>
          </a:prstGeom>
        </p:spPr>
      </p:pic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4000" dirty="0" smtClean="0"/>
              <a:t>Log inn på My </a:t>
            </a:r>
            <a:r>
              <a:rPr lang="nb-NO" sz="4000" dirty="0" err="1"/>
              <a:t>Rotary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3962400" y="2339380"/>
            <a:ext cx="1016000" cy="3810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/>
          <p:cNvSpPr txBox="1"/>
          <p:nvPr/>
        </p:nvSpPr>
        <p:spPr>
          <a:xfrm>
            <a:off x="2526951" y="1164062"/>
            <a:ext cx="38707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 smtClean="0"/>
              <a:t>Gå inn på ”</a:t>
            </a:r>
            <a:r>
              <a:rPr lang="nb-NO" sz="3200" dirty="0" err="1" smtClean="0"/>
              <a:t>rotary.org</a:t>
            </a:r>
            <a:r>
              <a:rPr lang="nb-NO" sz="3200" dirty="0" smtClean="0"/>
              <a:t>”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178464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6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Discussion Groups</a:t>
            </a:r>
            <a:endParaRPr lang="en-US" sz="4000" kern="1200" dirty="0"/>
          </a:p>
        </p:txBody>
      </p:sp>
      <p:pic>
        <p:nvPicPr>
          <p:cNvPr id="2" name="Bilde 1" descr="Screen Shot 2017-03-05 at 23.19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35" y="1494709"/>
            <a:ext cx="5408940" cy="503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4000" dirty="0" err="1"/>
              <a:t>Appsco.com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Appsc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1235075"/>
            <a:ext cx="8686800" cy="5530749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7340600" y="1235075"/>
            <a:ext cx="1460500" cy="809625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Ellipse 6"/>
          <p:cNvSpPr/>
          <p:nvPr/>
        </p:nvSpPr>
        <p:spPr>
          <a:xfrm>
            <a:off x="3073400" y="3711575"/>
            <a:ext cx="1460500" cy="809625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434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4000" dirty="0"/>
              <a:t>Innlogging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creen Shot 2017-03-02 at 21.52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1613031"/>
            <a:ext cx="6654800" cy="524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9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creen Shot 2017-03-02 at 21.51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325562"/>
            <a:ext cx="6926282" cy="570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5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Screen Shot 2017-03-02 at 21.52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3118"/>
            <a:ext cx="9144000" cy="4366293"/>
          </a:xfrm>
          <a:prstGeom prst="rect">
            <a:avLst/>
          </a:prstGeom>
        </p:spPr>
      </p:pic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4000" dirty="0" err="1"/>
              <a:t>Appsco</a:t>
            </a:r>
            <a:r>
              <a:rPr lang="nb-NO" sz="4000" dirty="0"/>
              <a:t> </a:t>
            </a:r>
            <a:r>
              <a:rPr lang="nb-NO" sz="4000" dirty="0" smtClean="0"/>
              <a:t>Dashboard (Min side)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1928668" y="3645483"/>
            <a:ext cx="1524000" cy="15240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/>
          <p:cNvSpPr txBox="1"/>
          <p:nvPr/>
        </p:nvSpPr>
        <p:spPr>
          <a:xfrm>
            <a:off x="2042135" y="1169888"/>
            <a:ext cx="56066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 smtClean="0"/>
              <a:t>Endring av e-post i Medlemsnett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96983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4000" dirty="0"/>
              <a:t>Medlemsnett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kjermbilde 2016-09-15 kl. 21.59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1624"/>
            <a:ext cx="9144000" cy="3925923"/>
          </a:xfrm>
          <a:prstGeom prst="rect">
            <a:avLst/>
          </a:prstGeom>
        </p:spPr>
      </p:pic>
      <p:pic>
        <p:nvPicPr>
          <p:cNvPr id="2" name="Bilde 1" descr="Screen Shot 2017-03-04 at 23.21.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222" y="1073356"/>
            <a:ext cx="6032500" cy="685800"/>
          </a:xfrm>
          <a:prstGeom prst="rect">
            <a:avLst/>
          </a:prstGeom>
        </p:spPr>
      </p:pic>
      <p:cxnSp>
        <p:nvCxnSpPr>
          <p:cNvPr id="7" name="Rett pil 6"/>
          <p:cNvCxnSpPr/>
          <p:nvPr/>
        </p:nvCxnSpPr>
        <p:spPr>
          <a:xfrm flipH="1" flipV="1">
            <a:off x="3913535" y="1623601"/>
            <a:ext cx="1218120" cy="432468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tt pil 7"/>
          <p:cNvCxnSpPr/>
          <p:nvPr/>
        </p:nvCxnSpPr>
        <p:spPr>
          <a:xfrm flipH="1" flipV="1">
            <a:off x="691226" y="4073298"/>
            <a:ext cx="1218120" cy="432468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63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2" name="Bilde 1" descr="Screen Shot 2017-03-04 at 23.22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5800"/>
            <a:ext cx="9144000" cy="2935619"/>
          </a:xfrm>
          <a:prstGeom prst="rect">
            <a:avLst/>
          </a:prstGeom>
        </p:spPr>
      </p:pic>
      <p:cxnSp>
        <p:nvCxnSpPr>
          <p:cNvPr id="8" name="Rett pil 7"/>
          <p:cNvCxnSpPr/>
          <p:nvPr/>
        </p:nvCxnSpPr>
        <p:spPr>
          <a:xfrm flipV="1">
            <a:off x="8461745" y="4305468"/>
            <a:ext cx="177357" cy="966898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63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2" name="Bilde 1" descr="Screen Shot 2017-03-04 at 23.22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799"/>
            <a:ext cx="9144000" cy="5283200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5209407" y="5597838"/>
            <a:ext cx="2021561" cy="427161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644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3" name="Bilde 2" descr="Skjermbilde 2017-03-09 kl. 17.39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967" y="1212137"/>
            <a:ext cx="5547510" cy="5485734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3812497" y="1212136"/>
            <a:ext cx="2382988" cy="635689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/>
          <p:cNvSpPr/>
          <p:nvPr/>
        </p:nvSpPr>
        <p:spPr>
          <a:xfrm>
            <a:off x="2889550" y="5735479"/>
            <a:ext cx="2035958" cy="778283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4000" dirty="0"/>
              <a:t>Medlemsnett</a:t>
            </a:r>
            <a:endParaRPr lang="en-US" sz="4000" kern="1200" dirty="0"/>
          </a:p>
        </p:txBody>
      </p:sp>
    </p:spTree>
    <p:extLst>
      <p:ext uri="{BB962C8B-B14F-4D97-AF65-F5344CB8AC3E}">
        <p14:creationId xmlns:p14="http://schemas.microsoft.com/office/powerpoint/2010/main" val="99841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err="1" smtClean="0"/>
              <a:t>Rotaryskolen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kjermbilde 2017-03-07 kl. 00.19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76" y="1677498"/>
            <a:ext cx="7126781" cy="4477081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1412670" y="1227957"/>
            <a:ext cx="6458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Rotaryskolen</a:t>
            </a:r>
            <a:r>
              <a:rPr lang="nb-NO" dirty="0" smtClean="0"/>
              <a:t> finner du på Distriktets hjemmeside: d2250.rotary.no</a:t>
            </a:r>
            <a:endParaRPr lang="nb-NO" dirty="0"/>
          </a:p>
        </p:txBody>
      </p:sp>
      <p:sp>
        <p:nvSpPr>
          <p:cNvPr id="8" name="Rektangel 7"/>
          <p:cNvSpPr/>
          <p:nvPr/>
        </p:nvSpPr>
        <p:spPr>
          <a:xfrm>
            <a:off x="3239150" y="5593417"/>
            <a:ext cx="891837" cy="299647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218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creen Shot 2017-03-02 at 21.38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312312"/>
            <a:ext cx="8166100" cy="5732887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6131792" y="406400"/>
            <a:ext cx="812800" cy="4953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4" name="Rett pil 3"/>
          <p:cNvCxnSpPr/>
          <p:nvPr/>
        </p:nvCxnSpPr>
        <p:spPr>
          <a:xfrm>
            <a:off x="1977081" y="2496770"/>
            <a:ext cx="1385400" cy="699962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tt pil 7"/>
          <p:cNvCxnSpPr/>
          <p:nvPr/>
        </p:nvCxnSpPr>
        <p:spPr>
          <a:xfrm>
            <a:off x="4553060" y="333960"/>
            <a:ext cx="1545015" cy="293562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6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err="1" smtClean="0"/>
              <a:t>Rotaryskolen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1412670" y="1227957"/>
            <a:ext cx="6458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Rotaryskolen</a:t>
            </a:r>
            <a:r>
              <a:rPr lang="nb-NO" dirty="0" smtClean="0"/>
              <a:t> finner du på Distriktets hjemmeside: d2250.rotary.no</a:t>
            </a:r>
            <a:endParaRPr lang="nb-NO" dirty="0"/>
          </a:p>
        </p:txBody>
      </p:sp>
      <p:pic>
        <p:nvPicPr>
          <p:cNvPr id="2" name="Bilde 1" descr="Skjermbilde 2017-03-07 kl. 00.25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101" y="1796995"/>
            <a:ext cx="3673384" cy="503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9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err="1" smtClean="0"/>
              <a:t>Håndboken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kjermbilde 2017-03-07 kl. 00.19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76" y="1677498"/>
            <a:ext cx="7126781" cy="4477081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1412670" y="1227957"/>
            <a:ext cx="6314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Håndboken finner du på Distriktets hjemmeside: d2250.rotary.no</a:t>
            </a:r>
            <a:endParaRPr lang="nb-NO" dirty="0"/>
          </a:p>
        </p:txBody>
      </p:sp>
      <p:sp>
        <p:nvSpPr>
          <p:cNvPr id="2" name="Rektangel 1"/>
          <p:cNvSpPr/>
          <p:nvPr/>
        </p:nvSpPr>
        <p:spPr>
          <a:xfrm>
            <a:off x="3274824" y="4687340"/>
            <a:ext cx="1055934" cy="27111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311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err="1" smtClean="0"/>
              <a:t>Hvor</a:t>
            </a:r>
            <a:r>
              <a:rPr lang="en-US" sz="4000" kern="1200" dirty="0" smtClean="0"/>
              <a:t> </a:t>
            </a:r>
            <a:r>
              <a:rPr lang="en-US" sz="4000" kern="1200" dirty="0" err="1" smtClean="0"/>
              <a:t>får</a:t>
            </a:r>
            <a:r>
              <a:rPr lang="en-US" sz="4000" kern="1200" dirty="0" smtClean="0"/>
              <a:t> </a:t>
            </a:r>
            <a:r>
              <a:rPr lang="en-US" sz="4000" kern="1200" dirty="0" err="1" smtClean="0"/>
              <a:t>jeg</a:t>
            </a:r>
            <a:r>
              <a:rPr lang="en-US" sz="4000" kern="1200" dirty="0" smtClean="0"/>
              <a:t> </a:t>
            </a:r>
            <a:r>
              <a:rPr lang="en-US" sz="4000" kern="1200" dirty="0" err="1" smtClean="0"/>
              <a:t>hjelp</a:t>
            </a:r>
            <a:r>
              <a:rPr lang="en-US" sz="4000" kern="1200" dirty="0" smtClean="0"/>
              <a:t>?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6" name="Undertittel 2"/>
          <p:cNvSpPr>
            <a:spLocks noGrp="1"/>
          </p:cNvSpPr>
          <p:nvPr>
            <p:ph type="subTitle" idx="1"/>
          </p:nvPr>
        </p:nvSpPr>
        <p:spPr>
          <a:xfrm>
            <a:off x="1371599" y="2361572"/>
            <a:ext cx="7332725" cy="2596878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Arial"/>
              <a:buChar char="•"/>
            </a:pPr>
            <a:r>
              <a:rPr lang="nb-NO" dirty="0" smtClean="0">
                <a:hlinkClick r:id="rId3" action="ppaction://hlinkfile"/>
              </a:rPr>
              <a:t>Support.rotary.no</a:t>
            </a:r>
          </a:p>
          <a:p>
            <a:pPr marL="457200" indent="-457200" algn="l">
              <a:buFont typeface="Arial"/>
              <a:buChar char="•"/>
            </a:pPr>
            <a:r>
              <a:rPr lang="nb-NO" dirty="0" smtClean="0">
                <a:hlinkClick r:id="rId3" action="ppaction://hlinkfile"/>
              </a:rPr>
              <a:t>d2250</a:t>
            </a:r>
            <a:r>
              <a:rPr lang="nb-NO" dirty="0">
                <a:hlinkClick r:id="rId3" action="ppaction://hlinkfile"/>
              </a:rPr>
              <a:t>.</a:t>
            </a:r>
            <a:r>
              <a:rPr lang="nb-NO" dirty="0" smtClean="0">
                <a:hlinkClick r:id="rId3" action="ppaction://hlinkfile"/>
              </a:rPr>
              <a:t>rotary.no</a:t>
            </a:r>
            <a:endParaRPr lang="nb-NO" dirty="0" smtClean="0"/>
          </a:p>
          <a:p>
            <a:pPr marL="457200" indent="-457200" algn="l">
              <a:buFont typeface="Arial"/>
              <a:buChar char="•"/>
            </a:pPr>
            <a:r>
              <a:rPr lang="nb-NO" dirty="0" smtClean="0"/>
              <a:t>CICO betjener klubbens medlemmer</a:t>
            </a:r>
          </a:p>
          <a:p>
            <a:pPr marL="457200" indent="-457200" algn="l">
              <a:buFont typeface="Arial"/>
              <a:buChar char="•"/>
            </a:pPr>
            <a:r>
              <a:rPr lang="nb-NO" dirty="0" smtClean="0"/>
              <a:t>DICO assisterer klubbene i distriktet</a:t>
            </a:r>
          </a:p>
          <a:p>
            <a:pPr marL="457200" indent="-457200" algn="l">
              <a:buFont typeface="Arial"/>
              <a:buChar char="•"/>
            </a:pPr>
            <a:r>
              <a:rPr lang="nb-NO" dirty="0" smtClean="0"/>
              <a:t>Webmaster bistår DICO når det kreves</a:t>
            </a:r>
          </a:p>
          <a:p>
            <a:pPr marL="457200" indent="-457200" algn="l">
              <a:buFont typeface="Arial"/>
              <a:buChar char="•"/>
            </a:pPr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5820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774700" y="1186550"/>
            <a:ext cx="7531100" cy="668410"/>
          </a:xfrm>
        </p:spPr>
        <p:txBody>
          <a:bodyPr/>
          <a:lstStyle/>
          <a:p>
            <a:r>
              <a:rPr lang="nb-NO" dirty="0" err="1" smtClean="0"/>
              <a:t>Support.rotary.no</a:t>
            </a:r>
            <a:endParaRPr lang="nb-NO" dirty="0" smtClean="0"/>
          </a:p>
          <a:p>
            <a:pPr marL="457200" indent="-457200" algn="l">
              <a:buFont typeface="Arial"/>
              <a:buChar char="•"/>
            </a:pPr>
            <a:endParaRPr lang="nb-NO" dirty="0"/>
          </a:p>
        </p:txBody>
      </p:sp>
      <p:sp>
        <p:nvSpPr>
          <p:cNvPr id="6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Support</a:t>
            </a:r>
            <a:endParaRPr lang="en-US" sz="4000" kern="1200" dirty="0"/>
          </a:p>
        </p:txBody>
      </p:sp>
      <p:pic>
        <p:nvPicPr>
          <p:cNvPr id="2" name="Bilde 1" descr="Skjermbilde 2017-03-07 kl. 00.33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9353"/>
            <a:ext cx="9144000" cy="411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5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2" name="Bilde 1" descr="Skjermbilde 2017-03-09 kl. 09.26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89" y="1272314"/>
            <a:ext cx="7738466" cy="5256933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2561355" y="3959625"/>
            <a:ext cx="706334" cy="26397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Support</a:t>
            </a:r>
            <a:endParaRPr lang="en-US" sz="4000" kern="1200" dirty="0"/>
          </a:p>
        </p:txBody>
      </p:sp>
    </p:spTree>
    <p:extLst>
      <p:ext uri="{BB962C8B-B14F-4D97-AF65-F5344CB8AC3E}">
        <p14:creationId xmlns:p14="http://schemas.microsoft.com/office/powerpoint/2010/main" val="75985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kjermbilde 2017-03-09 kl. 09.29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3411475"/>
          </a:xfrm>
          <a:prstGeom prst="rect">
            <a:avLst/>
          </a:prstGeom>
        </p:spPr>
      </p:pic>
      <p:sp>
        <p:nvSpPr>
          <p:cNvPr id="8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Support</a:t>
            </a:r>
            <a:endParaRPr lang="en-US" sz="4000" kern="1200" dirty="0"/>
          </a:p>
        </p:txBody>
      </p:sp>
    </p:spTree>
    <p:extLst>
      <p:ext uri="{BB962C8B-B14F-4D97-AF65-F5344CB8AC3E}">
        <p14:creationId xmlns:p14="http://schemas.microsoft.com/office/powerpoint/2010/main" val="11703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Support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774700" y="1058143"/>
            <a:ext cx="7531100" cy="618469"/>
          </a:xfrm>
        </p:spPr>
        <p:txBody>
          <a:bodyPr/>
          <a:lstStyle/>
          <a:p>
            <a:r>
              <a:rPr lang="nb-NO" dirty="0" smtClean="0"/>
              <a:t>D2250.rotary.no</a:t>
            </a:r>
            <a:endParaRPr lang="nb-NO" dirty="0"/>
          </a:p>
        </p:txBody>
      </p:sp>
      <p:pic>
        <p:nvPicPr>
          <p:cNvPr id="7" name="Bilde 6" descr="Skjermbilde 2017-03-09 kl. 09.17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695" y="1676611"/>
            <a:ext cx="5279880" cy="507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3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 descr="Dont ever give up kop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024" y="-9450"/>
            <a:ext cx="5044227" cy="688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7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creen Shot 2017-03-02 at 21.39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54000"/>
            <a:ext cx="8458200" cy="5765800"/>
          </a:xfrm>
          <a:prstGeom prst="rect">
            <a:avLst/>
          </a:prstGeom>
        </p:spPr>
      </p:pic>
      <p:cxnSp>
        <p:nvCxnSpPr>
          <p:cNvPr id="4" name="Rett pil 3"/>
          <p:cNvCxnSpPr/>
          <p:nvPr/>
        </p:nvCxnSpPr>
        <p:spPr>
          <a:xfrm flipH="1">
            <a:off x="1811121" y="4452333"/>
            <a:ext cx="1053482" cy="368021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6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err="1" smtClean="0"/>
              <a:t>Registrer</a:t>
            </a:r>
            <a:r>
              <a:rPr lang="en-US" sz="4000" kern="1200" dirty="0" smtClean="0"/>
              <a:t> </a:t>
            </a:r>
            <a:r>
              <a:rPr lang="en-US" sz="4000" kern="1200" dirty="0" err="1" smtClean="0"/>
              <a:t>på</a:t>
            </a:r>
            <a:r>
              <a:rPr lang="en-US" sz="4000" kern="1200" dirty="0" smtClean="0"/>
              <a:t> “My Rotary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creen Shot 2017-03-02 at 21.38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8" y="1256819"/>
            <a:ext cx="6821352" cy="4788827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6387968" y="1278221"/>
            <a:ext cx="787400" cy="4953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9" name="Rett pil 8"/>
          <p:cNvCxnSpPr/>
          <p:nvPr/>
        </p:nvCxnSpPr>
        <p:spPr>
          <a:xfrm>
            <a:off x="2179118" y="3939990"/>
            <a:ext cx="1385400" cy="699962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tt pil 9"/>
          <p:cNvCxnSpPr/>
          <p:nvPr/>
        </p:nvCxnSpPr>
        <p:spPr>
          <a:xfrm>
            <a:off x="4690156" y="1363843"/>
            <a:ext cx="1697812" cy="187618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10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err="1" smtClean="0"/>
              <a:t>Registrer</a:t>
            </a:r>
            <a:r>
              <a:rPr lang="en-US" sz="4000" kern="1200" dirty="0" smtClean="0"/>
              <a:t> </a:t>
            </a:r>
            <a:r>
              <a:rPr lang="en-US" sz="4000" kern="1200" dirty="0" err="1" smtClean="0"/>
              <a:t>på</a:t>
            </a:r>
            <a:r>
              <a:rPr lang="en-US" sz="4000" kern="1200" dirty="0" smtClean="0"/>
              <a:t> “My Rotary”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2" name="Bilde 1" descr="Skjermbilde 2017-03-07 kl. 14.52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043" y="1252562"/>
            <a:ext cx="5249699" cy="3857548"/>
          </a:xfrm>
          <a:prstGeom prst="rect">
            <a:avLst/>
          </a:prstGeom>
        </p:spPr>
      </p:pic>
      <p:cxnSp>
        <p:nvCxnSpPr>
          <p:cNvPr id="6" name="Rett pil 5"/>
          <p:cNvCxnSpPr/>
          <p:nvPr/>
        </p:nvCxnSpPr>
        <p:spPr>
          <a:xfrm flipH="1">
            <a:off x="2839348" y="4625520"/>
            <a:ext cx="1046265" cy="187619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kstSylinder 7"/>
          <p:cNvSpPr txBox="1"/>
          <p:nvPr/>
        </p:nvSpPr>
        <p:spPr>
          <a:xfrm>
            <a:off x="1904922" y="5173944"/>
            <a:ext cx="5967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Du får en melding om du får en e-post</a:t>
            </a:r>
          </a:p>
          <a:p>
            <a:r>
              <a:rPr lang="nb-NO" dirty="0" smtClean="0"/>
              <a:t>E-posten inneholder en lenke ”</a:t>
            </a:r>
            <a:r>
              <a:rPr lang="nb-NO" dirty="0" err="1" smtClean="0"/>
              <a:t>Activate</a:t>
            </a:r>
            <a:r>
              <a:rPr lang="nb-NO" dirty="0" smtClean="0"/>
              <a:t> my </a:t>
            </a:r>
            <a:r>
              <a:rPr lang="nb-NO" dirty="0" err="1" smtClean="0"/>
              <a:t>account</a:t>
            </a:r>
            <a:r>
              <a:rPr lang="nb-NO" dirty="0" smtClean="0"/>
              <a:t>”</a:t>
            </a:r>
          </a:p>
          <a:p>
            <a:r>
              <a:rPr lang="nb-NO" dirty="0" smtClean="0"/>
              <a:t>Her lager du et passord og svarer på </a:t>
            </a:r>
            <a:r>
              <a:rPr lang="nb-NO" dirty="0" err="1" smtClean="0"/>
              <a:t>sikkerhetspørsmål</a:t>
            </a:r>
            <a:r>
              <a:rPr lang="nb-NO" dirty="0" smtClean="0"/>
              <a:t>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0939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-296330" y="293914"/>
            <a:ext cx="9753600" cy="779442"/>
          </a:xfrm>
          <a:prstGeom prst="rect">
            <a:avLst/>
          </a:prstGeom>
          <a:solidFill>
            <a:srgbClr val="3DC3E3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200" dirty="0" smtClean="0"/>
              <a:t>My </a:t>
            </a:r>
            <a:r>
              <a:rPr lang="en-US" sz="4000" kern="1200" dirty="0" err="1" smtClean="0"/>
              <a:t>Roraty</a:t>
            </a:r>
            <a:endParaRPr lang="en-US" sz="4000" kern="1200" dirty="0"/>
          </a:p>
        </p:txBody>
      </p:sp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2" name="Bilde 1" descr="Skjermbilde 2017-03-07 kl. 16.36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35" y="1195729"/>
            <a:ext cx="5670467" cy="560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4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RotaryMBS_PMS-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91" y="6154579"/>
            <a:ext cx="1816344" cy="681129"/>
          </a:xfrm>
          <a:prstGeom prst="rect">
            <a:avLst/>
          </a:prstGeom>
        </p:spPr>
      </p:pic>
      <p:pic>
        <p:nvPicPr>
          <p:cNvPr id="6" name="Bilde 5" descr="Screen Shot 2017-03-02 at 21.40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800" y="0"/>
            <a:ext cx="37022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9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7877</TotalTime>
  <Words>208</Words>
  <Application>Microsoft Macintosh PowerPoint</Application>
  <PresentationFormat>Skjermfremvisning (4:3)</PresentationFormat>
  <Paragraphs>63</Paragraphs>
  <Slides>47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47</vt:i4>
      </vt:variant>
    </vt:vector>
  </HeadingPairs>
  <TitlesOfParts>
    <vt:vector size="48" baseType="lpstr"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Dept. of Biomedicin, University of Bergen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Einar Solheim</dc:creator>
  <cp:lastModifiedBy>Einar Solheim</cp:lastModifiedBy>
  <cp:revision>181</cp:revision>
  <dcterms:created xsi:type="dcterms:W3CDTF">2016-09-13T14:53:58Z</dcterms:created>
  <dcterms:modified xsi:type="dcterms:W3CDTF">2017-08-19T21:36:26Z</dcterms:modified>
</cp:coreProperties>
</file>