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65"/>
  </p:notesMasterIdLst>
  <p:sldIdLst>
    <p:sldId id="379" r:id="rId2"/>
    <p:sldId id="335" r:id="rId3"/>
    <p:sldId id="358" r:id="rId4"/>
    <p:sldId id="359" r:id="rId5"/>
    <p:sldId id="361" r:id="rId6"/>
    <p:sldId id="309" r:id="rId7"/>
    <p:sldId id="360" r:id="rId8"/>
    <p:sldId id="314" r:id="rId9"/>
    <p:sldId id="316" r:id="rId10"/>
    <p:sldId id="317" r:id="rId11"/>
    <p:sldId id="351" r:id="rId12"/>
    <p:sldId id="350" r:id="rId13"/>
    <p:sldId id="346" r:id="rId14"/>
    <p:sldId id="318" r:id="rId15"/>
    <p:sldId id="325" r:id="rId16"/>
    <p:sldId id="330" r:id="rId17"/>
    <p:sldId id="319" r:id="rId18"/>
    <p:sldId id="320" r:id="rId19"/>
    <p:sldId id="321" r:id="rId20"/>
    <p:sldId id="322" r:id="rId21"/>
    <p:sldId id="331" r:id="rId22"/>
    <p:sldId id="323" r:id="rId23"/>
    <p:sldId id="324" r:id="rId24"/>
    <p:sldId id="336" r:id="rId25"/>
    <p:sldId id="328" r:id="rId26"/>
    <p:sldId id="332" r:id="rId27"/>
    <p:sldId id="337" r:id="rId28"/>
    <p:sldId id="327" r:id="rId29"/>
    <p:sldId id="357" r:id="rId30"/>
    <p:sldId id="338" r:id="rId31"/>
    <p:sldId id="333" r:id="rId32"/>
    <p:sldId id="339" r:id="rId33"/>
    <p:sldId id="340" r:id="rId34"/>
    <p:sldId id="341" r:id="rId35"/>
    <p:sldId id="342" r:id="rId36"/>
    <p:sldId id="311" r:id="rId37"/>
    <p:sldId id="312" r:id="rId38"/>
    <p:sldId id="329" r:id="rId39"/>
    <p:sldId id="334" r:id="rId40"/>
    <p:sldId id="313" r:id="rId41"/>
    <p:sldId id="363" r:id="rId42"/>
    <p:sldId id="364" r:id="rId43"/>
    <p:sldId id="365" r:id="rId44"/>
    <p:sldId id="377" r:id="rId45"/>
    <p:sldId id="366" r:id="rId46"/>
    <p:sldId id="376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53" r:id="rId57"/>
    <p:sldId id="344" r:id="rId58"/>
    <p:sldId id="347" r:id="rId59"/>
    <p:sldId id="352" r:id="rId60"/>
    <p:sldId id="345" r:id="rId61"/>
    <p:sldId id="343" r:id="rId62"/>
    <p:sldId id="348" r:id="rId63"/>
    <p:sldId id="349" r:id="rId64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0464E-30B0-0144-831F-525AA8C5052E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34A1-8EB6-DB4D-B5E7-C5890ECBBB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738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E13C1B3-30A5-2D4F-89A2-C88D12DA315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493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60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617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17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395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647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162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896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93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575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857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020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A175A-91EC-0944-9B96-25439532DA1D}" type="datetimeFigureOut">
              <a:rPr lang="nb-NO" smtClean="0"/>
              <a:t>18/09/17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60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hyperlink" Target="https://mail.mysiteshop.com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hyperlink" Target="d2250.rotary.no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9164" y="2705100"/>
            <a:ext cx="97536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Rotarys</a:t>
            </a:r>
            <a:r>
              <a:rPr lang="en-US" sz="4000" dirty="0" smtClean="0"/>
              <a:t> </a:t>
            </a:r>
            <a:r>
              <a:rPr lang="en-US" sz="4000" dirty="0" err="1" smtClean="0"/>
              <a:t>digitale</a:t>
            </a:r>
            <a:r>
              <a:rPr lang="en-US" sz="4000" dirty="0" smtClean="0"/>
              <a:t> </a:t>
            </a:r>
            <a:r>
              <a:rPr lang="en-US" sz="4000" dirty="0" err="1" smtClean="0"/>
              <a:t>tjenester</a:t>
            </a:r>
            <a:endParaRPr lang="en-US" sz="4000" dirty="0"/>
          </a:p>
        </p:txBody>
      </p:sp>
      <p:pic>
        <p:nvPicPr>
          <p:cNvPr id="6" name="Bilde 5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3" y="6118291"/>
            <a:ext cx="1816344" cy="6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39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54000"/>
            <a:ext cx="8458200" cy="5765800"/>
          </a:xfrm>
          <a:prstGeom prst="rect">
            <a:avLst/>
          </a:prstGeom>
        </p:spPr>
      </p:pic>
      <p:cxnSp>
        <p:nvCxnSpPr>
          <p:cNvPr id="4" name="Rett pil 3"/>
          <p:cNvCxnSpPr/>
          <p:nvPr/>
        </p:nvCxnSpPr>
        <p:spPr>
          <a:xfrm flipH="1">
            <a:off x="1811121" y="4452333"/>
            <a:ext cx="1053482" cy="36802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Registrer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på</a:t>
            </a:r>
            <a:r>
              <a:rPr lang="en-US" sz="4000" kern="1200" dirty="0" smtClean="0"/>
              <a:t> “My Rotary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38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" y="1256819"/>
            <a:ext cx="6821352" cy="4788827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6387968" y="1278221"/>
            <a:ext cx="787400" cy="4953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pil 8"/>
          <p:cNvCxnSpPr/>
          <p:nvPr/>
        </p:nvCxnSpPr>
        <p:spPr>
          <a:xfrm>
            <a:off x="2179118" y="3939990"/>
            <a:ext cx="1385400" cy="69996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pil 9"/>
          <p:cNvCxnSpPr/>
          <p:nvPr/>
        </p:nvCxnSpPr>
        <p:spPr>
          <a:xfrm>
            <a:off x="4690156" y="1363843"/>
            <a:ext cx="1697812" cy="18761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1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Registrer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på</a:t>
            </a:r>
            <a:r>
              <a:rPr lang="en-US" sz="4000" kern="1200" dirty="0" smtClean="0"/>
              <a:t> “My Rotary”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kjermbilde 2017-03-07 kl. 14.52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43" y="1252562"/>
            <a:ext cx="5249699" cy="3857548"/>
          </a:xfrm>
          <a:prstGeom prst="rect">
            <a:avLst/>
          </a:prstGeom>
        </p:spPr>
      </p:pic>
      <p:cxnSp>
        <p:nvCxnSpPr>
          <p:cNvPr id="6" name="Rett pil 5"/>
          <p:cNvCxnSpPr/>
          <p:nvPr/>
        </p:nvCxnSpPr>
        <p:spPr>
          <a:xfrm flipH="1">
            <a:off x="2839348" y="4625520"/>
            <a:ext cx="1046265" cy="18761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Sylinder 7"/>
          <p:cNvSpPr txBox="1"/>
          <p:nvPr/>
        </p:nvSpPr>
        <p:spPr>
          <a:xfrm>
            <a:off x="1904922" y="5173944"/>
            <a:ext cx="596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Du får en melding om du får en e-post</a:t>
            </a:r>
          </a:p>
          <a:p>
            <a:r>
              <a:rPr lang="nb-NO" dirty="0" smtClean="0"/>
              <a:t>E-posten inneholder en lenke ”</a:t>
            </a:r>
            <a:r>
              <a:rPr lang="nb-NO" dirty="0" err="1" smtClean="0"/>
              <a:t>Activate</a:t>
            </a:r>
            <a:r>
              <a:rPr lang="nb-NO" dirty="0" smtClean="0"/>
              <a:t> my </a:t>
            </a:r>
            <a:r>
              <a:rPr lang="nb-NO" dirty="0" err="1" smtClean="0"/>
              <a:t>account</a:t>
            </a:r>
            <a:r>
              <a:rPr lang="nb-NO" dirty="0" smtClean="0"/>
              <a:t>”</a:t>
            </a:r>
          </a:p>
          <a:p>
            <a:r>
              <a:rPr lang="nb-NO" dirty="0" smtClean="0"/>
              <a:t>Her lager du et passord og svarer på </a:t>
            </a:r>
            <a:r>
              <a:rPr lang="nb-NO" dirty="0" err="1" smtClean="0"/>
              <a:t>sikkerhetspørsmål</a:t>
            </a:r>
            <a:r>
              <a:rPr lang="nb-NO" dirty="0" smtClean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93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My Rotary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kjermbilde 2017-03-07 kl. 16.36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35" y="1195729"/>
            <a:ext cx="5670467" cy="5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kjermbilde 2017-09-18 kl. 00.14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047" y="1152071"/>
            <a:ext cx="3075972" cy="5705929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My Rotary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65559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My Profile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40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663700"/>
            <a:ext cx="48133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47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773"/>
            <a:ext cx="9144000" cy="3247697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My Rotary</a:t>
            </a:r>
            <a:endParaRPr lang="en-US" sz="4000" kern="1200" dirty="0"/>
          </a:p>
        </p:txBody>
      </p:sp>
      <p:cxnSp>
        <p:nvCxnSpPr>
          <p:cNvPr id="7" name="Rett pil 6"/>
          <p:cNvCxnSpPr/>
          <p:nvPr/>
        </p:nvCxnSpPr>
        <p:spPr>
          <a:xfrm flipV="1">
            <a:off x="4254500" y="3043380"/>
            <a:ext cx="1877232" cy="158919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Sylinder 7"/>
          <p:cNvSpPr txBox="1"/>
          <p:nvPr/>
        </p:nvSpPr>
        <p:spPr>
          <a:xfrm>
            <a:off x="2521858" y="4780915"/>
            <a:ext cx="62803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Hentes fra medlemsnett</a:t>
            </a:r>
          </a:p>
          <a:p>
            <a:r>
              <a:rPr lang="nb-NO" sz="2400" dirty="0" smtClean="0"/>
              <a:t>Dersom du har endret e-post etter du registrerte</a:t>
            </a:r>
          </a:p>
          <a:p>
            <a:r>
              <a:rPr lang="nb-NO" sz="2400" dirty="0"/>
              <a:t>d</a:t>
            </a:r>
            <a:r>
              <a:rPr lang="nb-NO" sz="2400" dirty="0" smtClean="0"/>
              <a:t>eg i ”My </a:t>
            </a:r>
            <a:r>
              <a:rPr lang="nb-NO" sz="2400" dirty="0" err="1" smtClean="0"/>
              <a:t>Rotary</a:t>
            </a:r>
            <a:r>
              <a:rPr lang="nb-NO" sz="2400" dirty="0" smtClean="0"/>
              <a:t>” må du gå inn og endre</a:t>
            </a:r>
          </a:p>
          <a:p>
            <a:r>
              <a:rPr lang="nb-NO" sz="2400" dirty="0" smtClean="0"/>
              <a:t>”</a:t>
            </a:r>
            <a:r>
              <a:rPr lang="nb-NO" sz="2400" dirty="0" err="1" smtClean="0"/>
              <a:t>Sign</a:t>
            </a:r>
            <a:r>
              <a:rPr lang="nb-NO" sz="2400" dirty="0" smtClean="0"/>
              <a:t> in e-mail”.</a:t>
            </a:r>
          </a:p>
          <a:p>
            <a:r>
              <a:rPr lang="nb-NO" sz="2400" dirty="0" smtClean="0"/>
              <a:t>Du logger deg inn med din gamle adresse.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2499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302985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Endre </a:t>
            </a:r>
            <a:r>
              <a:rPr lang="nb-NO" sz="4000" dirty="0" err="1" smtClean="0"/>
              <a:t>sign</a:t>
            </a:r>
            <a:r>
              <a:rPr lang="nb-NO" sz="4000" dirty="0" smtClean="0"/>
              <a:t>-in email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" y="2378301"/>
            <a:ext cx="9095206" cy="236824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505200" y="2590800"/>
            <a:ext cx="1917700" cy="4191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2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2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7" y="1186028"/>
            <a:ext cx="8082643" cy="496855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746829" y="1808762"/>
            <a:ext cx="3185885" cy="173046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Endre </a:t>
            </a:r>
            <a:r>
              <a:rPr lang="nb-NO" sz="4000" dirty="0" err="1" smtClean="0"/>
              <a:t>sign</a:t>
            </a:r>
            <a:r>
              <a:rPr lang="nb-NO" sz="4000" dirty="0" smtClean="0"/>
              <a:t>-in email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5496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2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2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319830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/>
              <a:t>Rotarys</a:t>
            </a:r>
            <a:r>
              <a:rPr lang="en-US" sz="4000" dirty="0"/>
              <a:t> </a:t>
            </a:r>
            <a:r>
              <a:rPr lang="en-US" sz="4000" dirty="0" err="1"/>
              <a:t>digitale</a:t>
            </a:r>
            <a:r>
              <a:rPr lang="en-US" sz="4000" dirty="0"/>
              <a:t> </a:t>
            </a:r>
            <a:r>
              <a:rPr lang="en-US" sz="4000" dirty="0" err="1"/>
              <a:t>tjenester</a:t>
            </a:r>
            <a:endParaRPr lang="en-US" sz="40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591152" y="2260957"/>
            <a:ext cx="48111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/>
              <a:buChar char="•"/>
            </a:pPr>
            <a:r>
              <a:rPr lang="en-US" sz="4400" dirty="0" err="1"/>
              <a:t>Hjemmesider</a:t>
            </a:r>
            <a:endParaRPr lang="en-US" sz="4400" dirty="0"/>
          </a:p>
          <a:p>
            <a:pPr marL="457200" indent="-457200">
              <a:buFont typeface="Arial"/>
              <a:buChar char="•"/>
            </a:pPr>
            <a:r>
              <a:rPr lang="en-US" sz="4400" dirty="0" err="1" smtClean="0"/>
              <a:t>Medlemsnettet</a:t>
            </a:r>
            <a:endParaRPr lang="en-US" sz="4400" dirty="0"/>
          </a:p>
          <a:p>
            <a:pPr marL="457200" lvl="0" indent="-457200">
              <a:buFont typeface="Arial"/>
              <a:buChar char="•"/>
            </a:pPr>
            <a:r>
              <a:rPr lang="en-US" sz="4400" dirty="0" smtClean="0"/>
              <a:t>E-post </a:t>
            </a:r>
          </a:p>
          <a:p>
            <a:pPr marL="457200" lvl="0" indent="-457200">
              <a:buFont typeface="Arial"/>
              <a:buChar char="•"/>
            </a:pPr>
            <a:r>
              <a:rPr lang="en-US" sz="4400" dirty="0" smtClean="0"/>
              <a:t>Support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24289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Online Tools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423281" y="2513844"/>
            <a:ext cx="2345530" cy="5312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60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50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979"/>
            <a:ext cx="9144000" cy="3744686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/>
              <a:t>Rotary Club Central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33605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jermbilde 2017-09-18 kl. 00.33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192"/>
            <a:ext cx="9144000" cy="5189330"/>
          </a:xfrm>
          <a:prstGeom prst="rect">
            <a:avLst/>
          </a:prstGeom>
        </p:spPr>
      </p:pic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302985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/>
              <a:t>Rotary Club Central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32657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5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2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Brand Center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371447" y="3083994"/>
            <a:ext cx="1827180" cy="46648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64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5 at 23.14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970"/>
            <a:ext cx="9144000" cy="4871952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Brand Center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10577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5 at 23.12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4" y="1445646"/>
            <a:ext cx="7192092" cy="5234567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Brand Center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36005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Showcase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23281" y="3615271"/>
            <a:ext cx="2112273" cy="49240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83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Showcase</a:t>
            </a:r>
            <a:endParaRPr lang="en-US" sz="4000" kern="1200" dirty="0"/>
          </a:p>
        </p:txBody>
      </p:sp>
      <p:pic>
        <p:nvPicPr>
          <p:cNvPr id="2" name="Bilde 1" descr="Screen Shot 2017-03-06 at 10.51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7" y="1600158"/>
            <a:ext cx="6941017" cy="4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jermbilde 2017-03-10 kl. 16.2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17" y="1129858"/>
            <a:ext cx="6296851" cy="5728141"/>
          </a:xfrm>
          <a:prstGeom prst="rect">
            <a:avLst/>
          </a:prstGeom>
        </p:spPr>
      </p:pic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Showcase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31026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319830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/>
              <a:t>Hjemmesider</a:t>
            </a:r>
            <a:endParaRPr lang="en-US" sz="40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763509" y="2451457"/>
            <a:ext cx="4811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/>
              <a:buChar char="•"/>
            </a:pPr>
            <a:r>
              <a:rPr lang="nb-NO" sz="4400" dirty="0" smtClean="0"/>
              <a:t>MIN SIDE</a:t>
            </a:r>
          </a:p>
          <a:p>
            <a:pPr marL="457200" lvl="0" indent="-457200">
              <a:buFont typeface="Arial"/>
              <a:buChar char="•"/>
            </a:pPr>
            <a:r>
              <a:rPr lang="nb-NO" sz="4400" dirty="0" smtClean="0"/>
              <a:t>My </a:t>
            </a:r>
            <a:r>
              <a:rPr lang="nb-NO" sz="4400" dirty="0" err="1" smtClean="0"/>
              <a:t>Rotary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24285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Ideas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10323" y="4159505"/>
            <a:ext cx="1775345" cy="45352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70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5 at 23.16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238"/>
            <a:ext cx="9144000" cy="4191000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Ideas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27057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Learning Center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36240" y="4664865"/>
            <a:ext cx="2034520" cy="51831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2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Learning Center</a:t>
            </a:r>
            <a:endParaRPr lang="en-US" sz="4000" kern="1200" dirty="0"/>
          </a:p>
        </p:txBody>
      </p:sp>
      <p:pic>
        <p:nvPicPr>
          <p:cNvPr id="2" name="Bilde 1" descr="Screen Shot 2017-03-05 at 23.18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1" y="1589864"/>
            <a:ext cx="7762276" cy="42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Discussion Groups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36240" y="5196142"/>
            <a:ext cx="2332571" cy="5312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0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Discussion Groups</a:t>
            </a:r>
            <a:endParaRPr lang="en-US" sz="4000" kern="1200" dirty="0"/>
          </a:p>
        </p:txBody>
      </p:sp>
      <p:pic>
        <p:nvPicPr>
          <p:cNvPr id="2" name="Bilde 1" descr="Screen Shot 2017-03-05 at 23.19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35" y="1494709"/>
            <a:ext cx="5408940" cy="503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Screen Shot 2017-03-02 at 21.5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118"/>
            <a:ext cx="9144000" cy="4366293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 err="1" smtClean="0"/>
              <a:t>Rotary</a:t>
            </a:r>
            <a:r>
              <a:rPr lang="nb-NO" sz="4000" dirty="0" smtClean="0"/>
              <a:t> </a:t>
            </a:r>
            <a:r>
              <a:rPr lang="nb-NO" sz="4000" dirty="0" err="1" smtClean="0"/>
              <a:t>Medlemsnet</a:t>
            </a:r>
            <a:r>
              <a:rPr lang="nb-NO" sz="4000" dirty="0" smtClean="0"/>
              <a:t> (</a:t>
            </a:r>
            <a:r>
              <a:rPr lang="nb-NO" sz="4000" dirty="0" err="1" smtClean="0"/>
              <a:t>Mnet</a:t>
            </a:r>
            <a:r>
              <a:rPr lang="nb-NO" sz="4000" dirty="0" smtClean="0"/>
              <a:t>)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928668" y="3645483"/>
            <a:ext cx="1524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042135" y="1169888"/>
            <a:ext cx="56066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Endring av e-post i Medlemsnett</a:t>
            </a:r>
            <a:endParaRPr lang="nb-NO" sz="32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4553857" y="5361214"/>
            <a:ext cx="3628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Eller gå inn på nettleseren:</a:t>
            </a:r>
          </a:p>
          <a:p>
            <a:r>
              <a:rPr lang="nb-NO" dirty="0" err="1" smtClean="0"/>
              <a:t>medlemsnett.rotary.no</a:t>
            </a:r>
            <a:r>
              <a:rPr lang="nb-NO" dirty="0" smtClean="0"/>
              <a:t> </a:t>
            </a:r>
          </a:p>
          <a:p>
            <a:r>
              <a:rPr lang="nb-NO" dirty="0" smtClean="0"/>
              <a:t>eller </a:t>
            </a:r>
          </a:p>
          <a:p>
            <a:r>
              <a:rPr lang="nb-NO" dirty="0" err="1" smtClean="0"/>
              <a:t>mnet.rotary.no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98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312056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6-09-15 kl. 21.5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624"/>
            <a:ext cx="9144000" cy="3925923"/>
          </a:xfrm>
          <a:prstGeom prst="rect">
            <a:avLst/>
          </a:prstGeom>
        </p:spPr>
      </p:pic>
      <p:pic>
        <p:nvPicPr>
          <p:cNvPr id="2" name="Bilde 1" descr="Screen Shot 2017-03-04 at 23.21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22" y="1073356"/>
            <a:ext cx="6032500" cy="685800"/>
          </a:xfrm>
          <a:prstGeom prst="rect">
            <a:avLst/>
          </a:prstGeom>
        </p:spPr>
      </p:pic>
      <p:cxnSp>
        <p:nvCxnSpPr>
          <p:cNvPr id="7" name="Rett pil 6"/>
          <p:cNvCxnSpPr/>
          <p:nvPr/>
        </p:nvCxnSpPr>
        <p:spPr>
          <a:xfrm flipH="1" flipV="1">
            <a:off x="3913535" y="1623601"/>
            <a:ext cx="1218120" cy="43246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pil 7"/>
          <p:cNvCxnSpPr/>
          <p:nvPr/>
        </p:nvCxnSpPr>
        <p:spPr>
          <a:xfrm flipH="1" flipV="1">
            <a:off x="691226" y="4073298"/>
            <a:ext cx="1218120" cy="43246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6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4 at 23.22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9144000" cy="2935619"/>
          </a:xfrm>
          <a:prstGeom prst="rect">
            <a:avLst/>
          </a:prstGeom>
        </p:spPr>
      </p:pic>
      <p:cxnSp>
        <p:nvCxnSpPr>
          <p:cNvPr id="8" name="Rett pil 7"/>
          <p:cNvCxnSpPr/>
          <p:nvPr/>
        </p:nvCxnSpPr>
        <p:spPr>
          <a:xfrm flipV="1">
            <a:off x="8461745" y="4305468"/>
            <a:ext cx="177357" cy="96689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/>
          <p:nvPr/>
        </p:nvSpPr>
        <p:spPr>
          <a:xfrm>
            <a:off x="-296330" y="302985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30346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4 at 23.22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799"/>
            <a:ext cx="9144000" cy="52832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5209407" y="5597838"/>
            <a:ext cx="2021561" cy="42716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64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319830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/>
              <a:t>MIN SIDE</a:t>
            </a:r>
            <a:endParaRPr lang="en-US" sz="4000" dirty="0"/>
          </a:p>
        </p:txBody>
      </p:sp>
      <p:pic>
        <p:nvPicPr>
          <p:cNvPr id="2" name="Bilde 1" descr="Skjermbilde 2017-09-17 kl. 23.56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123"/>
            <a:ext cx="9144000" cy="4181898"/>
          </a:xfrm>
          <a:prstGeom prst="rect">
            <a:avLst/>
          </a:prstGeom>
        </p:spPr>
      </p:pic>
      <p:cxnSp>
        <p:nvCxnSpPr>
          <p:cNvPr id="7" name="Rett pil 6"/>
          <p:cNvCxnSpPr/>
          <p:nvPr/>
        </p:nvCxnSpPr>
        <p:spPr>
          <a:xfrm>
            <a:off x="5624286" y="1279071"/>
            <a:ext cx="1593552" cy="52016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64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3" name="Bilde 2" descr="Skjermbilde 2017-03-09 kl. 17.39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67" y="1212137"/>
            <a:ext cx="5547510" cy="5485734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3812497" y="1212136"/>
            <a:ext cx="2382988" cy="63568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2889550" y="5735479"/>
            <a:ext cx="2035958" cy="77828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9984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81350" y="1564177"/>
            <a:ext cx="7876849" cy="4036387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Hva du kan se og hva du kan redigere i det nye nettet er bestemt av hvilken rolle du har.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>
                <a:latin typeface="Arial"/>
                <a:cs typeface="Arial"/>
              </a:rPr>
              <a:t>K</a:t>
            </a:r>
            <a:r>
              <a:rPr lang="nb-NO" dirty="0" smtClean="0">
                <a:latin typeface="Arial"/>
                <a:cs typeface="Arial"/>
              </a:rPr>
              <a:t>lubb: Medlem, president, sekretær, kasserer, CICO etc.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Distrikt: Guvernør, DICO, sekretær etc.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NORFO: Webmaster, styreleder etc.</a:t>
            </a:r>
          </a:p>
        </p:txBody>
      </p:sp>
      <p:sp>
        <p:nvSpPr>
          <p:cNvPr id="4" name="Rectangle 2"/>
          <p:cNvSpPr/>
          <p:nvPr/>
        </p:nvSpPr>
        <p:spPr>
          <a:xfrm>
            <a:off x="-296330" y="302985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277431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81350" y="1393619"/>
            <a:ext cx="2886573" cy="649839"/>
          </a:xfrm>
        </p:spPr>
        <p:txBody>
          <a:bodyPr>
            <a:normAutofit/>
          </a:bodyPr>
          <a:lstStyle/>
          <a:p>
            <a:pPr algn="l"/>
            <a:r>
              <a:rPr lang="nb-NO" dirty="0" smtClean="0">
                <a:latin typeface="Arial"/>
                <a:cs typeface="Arial"/>
              </a:rPr>
              <a:t>Vanlig </a:t>
            </a:r>
            <a:r>
              <a:rPr lang="nb-NO" dirty="0">
                <a:latin typeface="Arial"/>
                <a:cs typeface="Arial"/>
              </a:rPr>
              <a:t>medlem </a:t>
            </a:r>
            <a:endParaRPr lang="nb-NO" dirty="0" smtClean="0">
              <a:latin typeface="Arial"/>
              <a:cs typeface="Arial"/>
            </a:endParaRPr>
          </a:p>
        </p:txBody>
      </p:sp>
      <p:sp>
        <p:nvSpPr>
          <p:cNvPr id="10" name="Undertittel 2"/>
          <p:cNvSpPr txBox="1">
            <a:spLocks/>
          </p:cNvSpPr>
          <p:nvPr/>
        </p:nvSpPr>
        <p:spPr>
          <a:xfrm>
            <a:off x="733750" y="2368287"/>
            <a:ext cx="7683696" cy="2947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Kan se alt med noen </a:t>
            </a:r>
            <a:r>
              <a:rPr lang="nb-NO" dirty="0" err="1" smtClean="0">
                <a:latin typeface="Arial"/>
                <a:cs typeface="Arial"/>
              </a:rPr>
              <a:t>untak</a:t>
            </a:r>
            <a:r>
              <a:rPr lang="nb-NO" dirty="0" smtClean="0">
                <a:latin typeface="Arial"/>
                <a:cs typeface="Arial"/>
              </a:rPr>
              <a:t> (fraværsgrunner, </a:t>
            </a:r>
            <a:r>
              <a:rPr lang="nb-NO" dirty="0" err="1" smtClean="0">
                <a:latin typeface="Arial"/>
                <a:cs typeface="Arial"/>
              </a:rPr>
              <a:t>i.d</a:t>
            </a:r>
            <a:r>
              <a:rPr lang="nb-NO" dirty="0" smtClean="0">
                <a:latin typeface="Arial"/>
                <a:cs typeface="Arial"/>
              </a:rPr>
              <a:t>. Nr. </a:t>
            </a:r>
            <a:r>
              <a:rPr lang="nb-NO" dirty="0" err="1">
                <a:latin typeface="Arial"/>
                <a:cs typeface="Arial"/>
              </a:rPr>
              <a:t>e</a:t>
            </a:r>
            <a:r>
              <a:rPr lang="nb-NO" dirty="0" err="1" smtClean="0">
                <a:latin typeface="Arial"/>
                <a:cs typeface="Arial"/>
              </a:rPr>
              <a:t>tc</a:t>
            </a:r>
            <a:r>
              <a:rPr lang="nb-NO" dirty="0" smtClean="0">
                <a:latin typeface="Arial"/>
                <a:cs typeface="Arial"/>
              </a:rPr>
              <a:t>)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Kan ikke ta ut rapporter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Kan bare editere sin egen profil med noen </a:t>
            </a:r>
            <a:r>
              <a:rPr lang="nb-NO" dirty="0" err="1" smtClean="0">
                <a:latin typeface="Arial"/>
                <a:cs typeface="Arial"/>
              </a:rPr>
              <a:t>untak</a:t>
            </a:r>
            <a:r>
              <a:rPr lang="nb-NO" dirty="0" smtClean="0">
                <a:latin typeface="Arial"/>
                <a:cs typeface="Arial"/>
              </a:rPr>
              <a:t>. </a:t>
            </a:r>
          </a:p>
        </p:txBody>
      </p:sp>
      <p:sp>
        <p:nvSpPr>
          <p:cNvPr id="8" name="Rectangle 2"/>
          <p:cNvSpPr/>
          <p:nvPr/>
        </p:nvSpPr>
        <p:spPr>
          <a:xfrm>
            <a:off x="-296330" y="302985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424815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81350" y="1393619"/>
            <a:ext cx="2886573" cy="649839"/>
          </a:xfrm>
        </p:spPr>
        <p:txBody>
          <a:bodyPr>
            <a:normAutofit/>
          </a:bodyPr>
          <a:lstStyle/>
          <a:p>
            <a:pPr algn="l"/>
            <a:r>
              <a:rPr lang="nb-NO" dirty="0" smtClean="0">
                <a:latin typeface="Arial"/>
                <a:cs typeface="Arial"/>
              </a:rPr>
              <a:t>Klubb</a:t>
            </a:r>
          </a:p>
        </p:txBody>
      </p:sp>
      <p:sp>
        <p:nvSpPr>
          <p:cNvPr id="10" name="Undertittel 2"/>
          <p:cNvSpPr txBox="1">
            <a:spLocks/>
          </p:cNvSpPr>
          <p:nvPr/>
        </p:nvSpPr>
        <p:spPr>
          <a:xfrm>
            <a:off x="398892" y="2368287"/>
            <a:ext cx="8384884" cy="2947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De som er tildelt roller i klubben kan se alt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Har tilgang til rapporter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CICO, president, sekretær og </a:t>
            </a:r>
            <a:r>
              <a:rPr lang="nb-NO" dirty="0" err="1" smtClean="0">
                <a:latin typeface="Arial"/>
                <a:cs typeface="Arial"/>
              </a:rPr>
              <a:t>executive</a:t>
            </a:r>
            <a:r>
              <a:rPr lang="nb-NO" dirty="0" smtClean="0">
                <a:latin typeface="Arial"/>
                <a:cs typeface="Arial"/>
              </a:rPr>
              <a:t> </a:t>
            </a:r>
            <a:r>
              <a:rPr lang="nb-NO" dirty="0" err="1" smtClean="0">
                <a:latin typeface="Arial"/>
                <a:cs typeface="Arial"/>
              </a:rPr>
              <a:t>secretary</a:t>
            </a:r>
            <a:r>
              <a:rPr lang="nb-NO" dirty="0" smtClean="0">
                <a:latin typeface="Arial"/>
                <a:cs typeface="Arial"/>
              </a:rPr>
              <a:t> kan editere medlemsprofiler i klubben</a:t>
            </a:r>
          </a:p>
        </p:txBody>
      </p:sp>
      <p:sp>
        <p:nvSpPr>
          <p:cNvPr id="8" name="Rectangle 2"/>
          <p:cNvSpPr/>
          <p:nvPr/>
        </p:nvSpPr>
        <p:spPr>
          <a:xfrm>
            <a:off x="-296330" y="302985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311073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3" name="Bilde 2" descr="Skjermbilde 2017-09-18 kl. 11.58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947"/>
            <a:ext cx="9144000" cy="4488535"/>
          </a:xfrm>
          <a:prstGeom prst="rect">
            <a:avLst/>
          </a:prstGeom>
        </p:spPr>
      </p:pic>
      <p:sp>
        <p:nvSpPr>
          <p:cNvPr id="9" name="Rectangle 2"/>
          <p:cNvSpPr/>
          <p:nvPr/>
        </p:nvSpPr>
        <p:spPr>
          <a:xfrm>
            <a:off x="-287861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2139863" y="120652"/>
            <a:ext cx="4475843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Klubbroller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4145640" y="4907647"/>
            <a:ext cx="952337" cy="30568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140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87861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2139863" y="120652"/>
            <a:ext cx="4475843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Klubbroller</a:t>
            </a:r>
            <a:endParaRPr lang="nb-NO" sz="4000" dirty="0">
              <a:solidFill>
                <a:srgbClr val="FFFFFF"/>
              </a:solidFill>
            </a:endParaRPr>
          </a:p>
        </p:txBody>
      </p:sp>
      <p:pic>
        <p:nvPicPr>
          <p:cNvPr id="8" name="Bilde 7" descr="Skjermbilde 2017-09-18 kl. 10.4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6307"/>
            <a:ext cx="9144000" cy="373110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8082640" y="2494643"/>
            <a:ext cx="952337" cy="51432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334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kjermbilde 2017-09-18 kl. 10.4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631"/>
            <a:ext cx="9144000" cy="4540738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87861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2139863" y="120652"/>
            <a:ext cx="4475843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Klubbroller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2521858" y="2159001"/>
            <a:ext cx="644072" cy="44449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182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87861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2303148" y="107163"/>
            <a:ext cx="4475843" cy="1071562"/>
          </a:xfrm>
        </p:spPr>
        <p:txBody>
          <a:bodyPr/>
          <a:lstStyle/>
          <a:p>
            <a:r>
              <a:rPr lang="nb-NO" sz="4000" dirty="0">
                <a:solidFill>
                  <a:srgbClr val="FFFFFF"/>
                </a:solidFill>
              </a:rPr>
              <a:t>Klubbroller</a:t>
            </a:r>
          </a:p>
        </p:txBody>
      </p:sp>
      <p:pic>
        <p:nvPicPr>
          <p:cNvPr id="7" name="Bilde 6" descr="Skjermbilde 2016-09-20 kl. 09.4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93" y="1154685"/>
            <a:ext cx="5753937" cy="49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321727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225791" y="141969"/>
            <a:ext cx="4475843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Nytt medlemsnett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81350" y="1393619"/>
            <a:ext cx="2886573" cy="649839"/>
          </a:xfrm>
        </p:spPr>
        <p:txBody>
          <a:bodyPr>
            <a:normAutofit/>
          </a:bodyPr>
          <a:lstStyle/>
          <a:p>
            <a:pPr algn="l"/>
            <a:r>
              <a:rPr lang="nb-NO" dirty="0" smtClean="0">
                <a:latin typeface="Arial"/>
                <a:cs typeface="Arial"/>
              </a:rPr>
              <a:t>Distrikt</a:t>
            </a:r>
          </a:p>
        </p:txBody>
      </p:sp>
      <p:sp>
        <p:nvSpPr>
          <p:cNvPr id="10" name="Undertittel 2"/>
          <p:cNvSpPr txBox="1">
            <a:spLocks/>
          </p:cNvSpPr>
          <p:nvPr/>
        </p:nvSpPr>
        <p:spPr>
          <a:xfrm>
            <a:off x="733750" y="2368287"/>
            <a:ext cx="7683696" cy="2947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nb-NO" dirty="0" err="1" smtClean="0">
                <a:latin typeface="Arial"/>
                <a:cs typeface="Arial"/>
              </a:rPr>
              <a:t>Distriktsekretær</a:t>
            </a:r>
            <a:r>
              <a:rPr lang="nb-NO" dirty="0" smtClean="0">
                <a:latin typeface="Arial"/>
                <a:cs typeface="Arial"/>
              </a:rPr>
              <a:t>, DICO og Guvernør kan se alt og editere alle klubber og medlemmer i distriktet med noen </a:t>
            </a:r>
            <a:r>
              <a:rPr lang="nb-NO" dirty="0" err="1" smtClean="0">
                <a:latin typeface="Arial"/>
                <a:cs typeface="Arial"/>
              </a:rPr>
              <a:t>untak</a:t>
            </a:r>
            <a:r>
              <a:rPr lang="nb-NO" dirty="0" smtClean="0">
                <a:latin typeface="Arial"/>
                <a:cs typeface="Arial"/>
              </a:rPr>
              <a:t>.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Har også full tilgang til alle rapportene.</a:t>
            </a:r>
          </a:p>
        </p:txBody>
      </p:sp>
    </p:spTree>
    <p:extLst>
      <p:ext uri="{BB962C8B-B14F-4D97-AF65-F5344CB8AC3E}">
        <p14:creationId xmlns:p14="http://schemas.microsoft.com/office/powerpoint/2010/main" val="335903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321727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2303148" y="129724"/>
            <a:ext cx="4475843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Distriktroller</a:t>
            </a:r>
            <a:endParaRPr lang="nb-NO" sz="4000" dirty="0">
              <a:solidFill>
                <a:srgbClr val="FFFFFF"/>
              </a:solidFill>
            </a:endParaRPr>
          </a:p>
        </p:txBody>
      </p:sp>
      <p:pic>
        <p:nvPicPr>
          <p:cNvPr id="8" name="Bilde 7" descr="Skjermbilde 2017-09-18 kl. 11.15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214"/>
            <a:ext cx="9144000" cy="39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7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jermbilde 2017-09-17 kl. 23.59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3" y="1584755"/>
            <a:ext cx="6125638" cy="5091816"/>
          </a:xfrm>
          <a:prstGeom prst="rect">
            <a:avLst/>
          </a:prstGeom>
        </p:spPr>
      </p:pic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319830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/>
              <a:t>MIN SIDE</a:t>
            </a:r>
            <a:endParaRPr lang="en-US" sz="4000" dirty="0"/>
          </a:p>
        </p:txBody>
      </p:sp>
      <p:cxnSp>
        <p:nvCxnSpPr>
          <p:cNvPr id="7" name="Rett pil 6"/>
          <p:cNvCxnSpPr/>
          <p:nvPr/>
        </p:nvCxnSpPr>
        <p:spPr>
          <a:xfrm>
            <a:off x="517071" y="3787149"/>
            <a:ext cx="1302272" cy="42508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pil 7"/>
          <p:cNvCxnSpPr/>
          <p:nvPr/>
        </p:nvCxnSpPr>
        <p:spPr>
          <a:xfrm>
            <a:off x="508000" y="4665265"/>
            <a:ext cx="1302272" cy="42508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1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304794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225791" y="141969"/>
            <a:ext cx="4475843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Nytt medlemsnett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81350" y="1580868"/>
            <a:ext cx="2886573" cy="649839"/>
          </a:xfrm>
        </p:spPr>
        <p:txBody>
          <a:bodyPr>
            <a:normAutofit/>
          </a:bodyPr>
          <a:lstStyle/>
          <a:p>
            <a:pPr algn="l"/>
            <a:r>
              <a:rPr lang="nb-NO" dirty="0" smtClean="0">
                <a:latin typeface="Arial"/>
                <a:cs typeface="Arial"/>
              </a:rPr>
              <a:t>Webmaster</a:t>
            </a:r>
          </a:p>
        </p:txBody>
      </p:sp>
      <p:sp>
        <p:nvSpPr>
          <p:cNvPr id="10" name="Undertittel 2"/>
          <p:cNvSpPr txBox="1">
            <a:spLocks/>
          </p:cNvSpPr>
          <p:nvPr/>
        </p:nvSpPr>
        <p:spPr>
          <a:xfrm>
            <a:off x="615566" y="2669513"/>
            <a:ext cx="8172136" cy="11894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Har full tilgang og editering av alle medlemmer, klubber, distrikter og NORFO</a:t>
            </a:r>
          </a:p>
        </p:txBody>
      </p:sp>
    </p:spTree>
    <p:extLst>
      <p:ext uri="{BB962C8B-B14F-4D97-AF65-F5344CB8AC3E}">
        <p14:creationId xmlns:p14="http://schemas.microsoft.com/office/powerpoint/2010/main" val="208457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304794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3092366" y="106707"/>
            <a:ext cx="3071178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E-post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10" name="Undertittel 2"/>
          <p:cNvSpPr txBox="1">
            <a:spLocks/>
          </p:cNvSpPr>
          <p:nvPr/>
        </p:nvSpPr>
        <p:spPr>
          <a:xfrm>
            <a:off x="564767" y="2669513"/>
            <a:ext cx="8172136" cy="11894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E-postsystemet administreres av </a:t>
            </a:r>
            <a:r>
              <a:rPr lang="nb-NO" dirty="0" err="1" smtClean="0">
                <a:latin typeface="Arial"/>
                <a:cs typeface="Arial"/>
              </a:rPr>
              <a:t>Zimbra</a:t>
            </a:r>
            <a:endParaRPr lang="nb-NO" dirty="0" smtClean="0">
              <a:latin typeface="Arial"/>
              <a:cs typeface="Arial"/>
            </a:endParaRP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latin typeface="Arial"/>
                <a:cs typeface="Arial"/>
              </a:rPr>
              <a:t>Log </a:t>
            </a:r>
            <a:r>
              <a:rPr lang="nb-NO" dirty="0">
                <a:latin typeface="Arial"/>
                <a:cs typeface="Arial"/>
              </a:rPr>
              <a:t>på med ” </a:t>
            </a:r>
            <a:r>
              <a:rPr lang="nb-NO" dirty="0" err="1">
                <a:latin typeface="Arial"/>
                <a:cs typeface="Arial"/>
                <a:hlinkClick r:id="rId3" tooltip="https://mail.mysiteshop.com"/>
              </a:rPr>
              <a:t>https</a:t>
            </a:r>
            <a:r>
              <a:rPr lang="nb-NO" dirty="0">
                <a:latin typeface="Arial"/>
                <a:cs typeface="Arial"/>
                <a:hlinkClick r:id="rId3" tooltip="https://mail.mysiteshop.com"/>
              </a:rPr>
              <a:t>://</a:t>
            </a:r>
            <a:r>
              <a:rPr lang="nb-NO" dirty="0" err="1" smtClean="0">
                <a:latin typeface="Arial"/>
                <a:cs typeface="Arial"/>
                <a:hlinkClick r:id="rId3" tooltip="https://mail.mysiteshop.com"/>
              </a:rPr>
              <a:t>mail.mysiteshop.com</a:t>
            </a:r>
            <a:r>
              <a:rPr lang="nb-NO" dirty="0" smtClean="0">
                <a:latin typeface="Arial"/>
                <a:cs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52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304794" y="309988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9" name="Bilde 8" descr="Screen Shot 2016-09-17 at 15.27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8" y="1261533"/>
            <a:ext cx="5687486" cy="3709716"/>
          </a:xfrm>
          <a:prstGeom prst="rect">
            <a:avLst/>
          </a:prstGeom>
        </p:spPr>
      </p:pic>
      <p:sp>
        <p:nvSpPr>
          <p:cNvPr id="10" name="Undertittel 2"/>
          <p:cNvSpPr txBox="1">
            <a:spLocks/>
          </p:cNvSpPr>
          <p:nvPr/>
        </p:nvSpPr>
        <p:spPr>
          <a:xfrm>
            <a:off x="2065873" y="5170388"/>
            <a:ext cx="6298503" cy="11894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nb-NO" sz="1800" dirty="0" smtClean="0">
                <a:latin typeface="Arial"/>
                <a:cs typeface="Arial"/>
              </a:rPr>
              <a:t>Brukernavn: Klubbens e-post</a:t>
            </a:r>
          </a:p>
          <a:p>
            <a:pPr marL="457200" indent="-457200" algn="l">
              <a:buFont typeface="Arial"/>
              <a:buChar char="•"/>
            </a:pPr>
            <a:r>
              <a:rPr lang="nb-NO" sz="1800" dirty="0" smtClean="0">
                <a:latin typeface="Arial"/>
                <a:cs typeface="Arial"/>
              </a:rPr>
              <a:t>Passord (ikke samme som </a:t>
            </a:r>
            <a:r>
              <a:rPr lang="nb-NO" sz="1800" dirty="0" err="1" smtClean="0">
                <a:latin typeface="Arial"/>
                <a:cs typeface="Arial"/>
              </a:rPr>
              <a:t>Appsco</a:t>
            </a:r>
            <a:r>
              <a:rPr lang="nb-NO" sz="1800" dirty="0" smtClean="0">
                <a:latin typeface="Arial"/>
                <a:cs typeface="Arial"/>
              </a:rPr>
              <a:t>)</a:t>
            </a:r>
          </a:p>
          <a:p>
            <a:pPr marL="457200" indent="-457200" algn="l">
              <a:buFont typeface="Arial"/>
              <a:buChar char="•"/>
            </a:pPr>
            <a:r>
              <a:rPr lang="nb-NO" sz="1800" dirty="0" smtClean="0">
                <a:latin typeface="Arial"/>
                <a:cs typeface="Arial"/>
              </a:rPr>
              <a:t>Ikke knapp for ”Glemt passord”</a:t>
            </a:r>
          </a:p>
          <a:p>
            <a:pPr marL="457200" indent="-457200" algn="l">
              <a:buFont typeface="Arial"/>
              <a:buChar char="•"/>
            </a:pPr>
            <a:r>
              <a:rPr lang="nb-NO" sz="1800" dirty="0" smtClean="0">
                <a:latin typeface="Arial"/>
                <a:cs typeface="Arial"/>
              </a:rPr>
              <a:t>Kontakt DICO</a:t>
            </a:r>
          </a:p>
          <a:p>
            <a:pPr marL="457200" indent="-457200" algn="l">
              <a:buFont typeface="Arial"/>
              <a:buChar char="•"/>
            </a:pPr>
            <a:endParaRPr lang="nb-NO" sz="1800" dirty="0" smtClean="0">
              <a:latin typeface="Arial"/>
              <a:cs typeface="Arial"/>
            </a:endParaRPr>
          </a:p>
        </p:txBody>
      </p:sp>
      <p:sp>
        <p:nvSpPr>
          <p:cNvPr id="11" name="Tittel 1"/>
          <p:cNvSpPr txBox="1">
            <a:spLocks/>
          </p:cNvSpPr>
          <p:nvPr/>
        </p:nvSpPr>
        <p:spPr>
          <a:xfrm>
            <a:off x="2892792" y="126338"/>
            <a:ext cx="3071178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dirty="0" smtClean="0">
                <a:solidFill>
                  <a:srgbClr val="FFFFFF"/>
                </a:solidFill>
              </a:rPr>
              <a:t>E-post</a:t>
            </a:r>
            <a:endParaRPr lang="nb-NO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2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-304794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3" name="Bilde 2" descr="Screen Shot 2016-09-17 at 15.28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78" y="1214464"/>
            <a:ext cx="6999054" cy="4940115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2829292" y="160383"/>
            <a:ext cx="3071178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E-post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000950" y="3646735"/>
            <a:ext cx="2886573" cy="64983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nb-NO" dirty="0" smtClean="0">
                <a:latin typeface="Arial"/>
                <a:cs typeface="Arial"/>
              </a:rPr>
              <a:t>Trykk: </a:t>
            </a:r>
            <a:r>
              <a:rPr lang="nb-NO" dirty="0" err="1" smtClean="0">
                <a:latin typeface="Arial"/>
                <a:cs typeface="Arial"/>
              </a:rPr>
              <a:t>Preferences</a:t>
            </a:r>
            <a:endParaRPr lang="nb-NO" dirty="0" smtClean="0">
              <a:latin typeface="Arial"/>
              <a:cs typeface="Arial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505200" y="1405467"/>
            <a:ext cx="965200" cy="423333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758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-304794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3" name="Bilde 2" descr="Screen Shot 2016-09-17 at 15.29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1267471"/>
            <a:ext cx="8043333" cy="4383770"/>
          </a:xfrm>
          <a:prstGeom prst="rect">
            <a:avLst/>
          </a:prstGeom>
        </p:spPr>
      </p:pic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2811149" y="135881"/>
            <a:ext cx="3071178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E-post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3697084" y="5966602"/>
            <a:ext cx="2886573" cy="649839"/>
          </a:xfrm>
        </p:spPr>
        <p:txBody>
          <a:bodyPr>
            <a:normAutofit/>
          </a:bodyPr>
          <a:lstStyle/>
          <a:p>
            <a:pPr algn="l"/>
            <a:r>
              <a:rPr lang="nb-NO" dirty="0" smtClean="0">
                <a:latin typeface="Arial"/>
                <a:cs typeface="Arial"/>
              </a:rPr>
              <a:t>Trykk ”Mail”</a:t>
            </a:r>
          </a:p>
        </p:txBody>
      </p:sp>
      <p:sp>
        <p:nvSpPr>
          <p:cNvPr id="10" name="Ellipse 9"/>
          <p:cNvSpPr/>
          <p:nvPr/>
        </p:nvSpPr>
        <p:spPr>
          <a:xfrm>
            <a:off x="423333" y="2506133"/>
            <a:ext cx="965200" cy="423333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112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-304794" y="326921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pic>
        <p:nvPicPr>
          <p:cNvPr id="3" name="Bilde 2" descr="Screen Shot 2016-09-17 at 15.5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7" y="1106363"/>
            <a:ext cx="7281333" cy="4787921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3101434" y="117267"/>
            <a:ext cx="3071178" cy="1071562"/>
          </a:xfrm>
        </p:spPr>
        <p:txBody>
          <a:bodyPr/>
          <a:lstStyle/>
          <a:p>
            <a:r>
              <a:rPr lang="nb-NO" sz="4000" dirty="0" smtClean="0">
                <a:solidFill>
                  <a:srgbClr val="FFFFFF"/>
                </a:solidFill>
              </a:rPr>
              <a:t>E-post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2677607" y="5915494"/>
            <a:ext cx="5510479" cy="649839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nb-NO" dirty="0" smtClean="0">
                <a:latin typeface="Arial"/>
                <a:cs typeface="Arial"/>
              </a:rPr>
              <a:t>Sett inn e-postadressene til de som skal ha posten til klubben.</a:t>
            </a:r>
          </a:p>
        </p:txBody>
      </p:sp>
      <p:sp>
        <p:nvSpPr>
          <p:cNvPr id="11" name="Ellipse 10"/>
          <p:cNvSpPr/>
          <p:nvPr/>
        </p:nvSpPr>
        <p:spPr>
          <a:xfrm>
            <a:off x="3457369" y="3722284"/>
            <a:ext cx="1781634" cy="688006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280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Hvor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får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jeg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hjelp</a:t>
            </a:r>
            <a:r>
              <a:rPr lang="en-US" sz="4000" kern="1200" dirty="0" smtClean="0"/>
              <a:t>?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Undertittel 2"/>
          <p:cNvSpPr>
            <a:spLocks noGrp="1"/>
          </p:cNvSpPr>
          <p:nvPr>
            <p:ph type="subTitle" idx="1"/>
          </p:nvPr>
        </p:nvSpPr>
        <p:spPr>
          <a:xfrm>
            <a:off x="1371599" y="2361572"/>
            <a:ext cx="7332725" cy="2596878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nb-NO" dirty="0" smtClean="0">
                <a:hlinkClick r:id="rId3" action="ppaction://hlinkfile"/>
              </a:rPr>
              <a:t>Support.rotary.no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hlinkClick r:id="rId3" action="ppaction://hlinkfile"/>
              </a:rPr>
              <a:t>d2250</a:t>
            </a:r>
            <a:r>
              <a:rPr lang="nb-NO" dirty="0">
                <a:hlinkClick r:id="rId3" action="ppaction://hlinkfile"/>
              </a:rPr>
              <a:t>.</a:t>
            </a:r>
            <a:r>
              <a:rPr lang="nb-NO" dirty="0" smtClean="0">
                <a:hlinkClick r:id="rId3" action="ppaction://hlinkfile"/>
              </a:rPr>
              <a:t>rotary.no</a:t>
            </a:r>
            <a:endParaRPr lang="nb-NO" dirty="0" smtClean="0"/>
          </a:p>
          <a:p>
            <a:pPr marL="457200" indent="-457200" algn="l">
              <a:buFont typeface="Arial"/>
              <a:buChar char="•"/>
            </a:pPr>
            <a:r>
              <a:rPr lang="nb-NO" dirty="0" smtClean="0"/>
              <a:t>CICO betjener klubbens medlemmer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/>
              <a:t>DICO assisterer klubbene i distriktet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/>
              <a:t>Webmaster bistår DICO når det kreves</a:t>
            </a:r>
          </a:p>
          <a:p>
            <a:pPr marL="457200" indent="-457200" algn="l">
              <a:buFont typeface="Arial"/>
              <a:buChar char="•"/>
            </a:pP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82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74700" y="1186550"/>
            <a:ext cx="7531100" cy="668410"/>
          </a:xfrm>
        </p:spPr>
        <p:txBody>
          <a:bodyPr/>
          <a:lstStyle/>
          <a:p>
            <a:r>
              <a:rPr lang="nb-NO" dirty="0" err="1" smtClean="0"/>
              <a:t>Support.rotary.no</a:t>
            </a:r>
            <a:endParaRPr lang="nb-NO" dirty="0" smtClean="0"/>
          </a:p>
          <a:p>
            <a:pPr marL="457200" indent="-457200" algn="l">
              <a:buFont typeface="Arial"/>
              <a:buChar char="•"/>
            </a:pPr>
            <a:endParaRPr lang="nb-NO" dirty="0"/>
          </a:p>
        </p:txBody>
      </p:sp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Support</a:t>
            </a:r>
            <a:endParaRPr lang="en-US" sz="4000" kern="1200" dirty="0"/>
          </a:p>
        </p:txBody>
      </p:sp>
      <p:pic>
        <p:nvPicPr>
          <p:cNvPr id="2" name="Bilde 1" descr="Skjermbilde 2017-03-07 kl. 00.33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9353"/>
            <a:ext cx="9144000" cy="41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kjermbilde 2017-03-09 kl. 09.2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9" y="1272314"/>
            <a:ext cx="7738466" cy="525693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561355" y="3959625"/>
            <a:ext cx="706334" cy="2639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Support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7598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7-03-09 kl. 09.2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3411475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Support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11703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kjermbilde 2017-09-18 kl. 09.56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1092813"/>
            <a:ext cx="6059093" cy="5770107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Innlogging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45142" y="4693166"/>
            <a:ext cx="276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Du lager selv ditt passord</a:t>
            </a:r>
            <a:endParaRPr lang="nb-NO" dirty="0"/>
          </a:p>
        </p:txBody>
      </p:sp>
      <p:cxnSp>
        <p:nvCxnSpPr>
          <p:cNvPr id="7" name="Rett pil 6"/>
          <p:cNvCxnSpPr/>
          <p:nvPr/>
        </p:nvCxnSpPr>
        <p:spPr>
          <a:xfrm>
            <a:off x="1496784" y="5161643"/>
            <a:ext cx="1469572" cy="38122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/>
          <p:cNvSpPr txBox="1"/>
          <p:nvPr/>
        </p:nvSpPr>
        <p:spPr>
          <a:xfrm>
            <a:off x="5134430" y="1469571"/>
            <a:ext cx="3746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Viktig:</a:t>
            </a:r>
          </a:p>
          <a:p>
            <a:r>
              <a:rPr lang="nb-NO" dirty="0" smtClean="0"/>
              <a:t>Dersom din e-post adresse ikke finnes i Medlemsnett kommer du ikke inn på </a:t>
            </a:r>
            <a:r>
              <a:rPr lang="nb-NO" dirty="0" err="1" smtClean="0"/>
              <a:t>Rotary</a:t>
            </a:r>
            <a:r>
              <a:rPr lang="nb-NO" dirty="0" smtClean="0"/>
              <a:t> ”MIN SIDE”, men på </a:t>
            </a:r>
            <a:r>
              <a:rPr lang="nb-NO" dirty="0" err="1" smtClean="0"/>
              <a:t>Appsco</a:t>
            </a:r>
            <a:r>
              <a:rPr lang="nb-NO" dirty="0" smtClean="0"/>
              <a:t> </a:t>
            </a:r>
            <a:r>
              <a:rPr lang="nb-NO" dirty="0" err="1" smtClean="0"/>
              <a:t>dashboard</a:t>
            </a:r>
            <a:r>
              <a:rPr lang="nb-NO" dirty="0"/>
              <a:t> </a:t>
            </a:r>
            <a:r>
              <a:rPr lang="nb-NO" dirty="0" smtClean="0"/>
              <a:t>uten </a:t>
            </a:r>
            <a:r>
              <a:rPr lang="nb-NO" dirty="0" err="1" smtClean="0"/>
              <a:t>Rotary</a:t>
            </a:r>
            <a:r>
              <a:rPr lang="nb-NO" dirty="0" smtClean="0"/>
              <a:t> </a:t>
            </a:r>
            <a:r>
              <a:rPr lang="nb-NO" dirty="0" err="1" smtClean="0"/>
              <a:t>appene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35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kjermbilde 2017-09-18 kl. 10.39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35" y="1207859"/>
            <a:ext cx="5432985" cy="5627849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Support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Rotaryskolen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7-03-07 kl. 00.1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6" y="1677498"/>
            <a:ext cx="7126781" cy="447708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412670" y="1227957"/>
            <a:ext cx="645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Rotaryskolen</a:t>
            </a:r>
            <a:r>
              <a:rPr lang="nb-NO" dirty="0" smtClean="0"/>
              <a:t> finner du på Distriktets hjemmeside: d2250.rotary.no</a:t>
            </a:r>
            <a:endParaRPr lang="nb-NO" dirty="0"/>
          </a:p>
        </p:txBody>
      </p:sp>
      <p:sp>
        <p:nvSpPr>
          <p:cNvPr id="8" name="Rektangel 7"/>
          <p:cNvSpPr/>
          <p:nvPr/>
        </p:nvSpPr>
        <p:spPr>
          <a:xfrm>
            <a:off x="3239150" y="5593417"/>
            <a:ext cx="891837" cy="29964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1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Rotaryskolen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412670" y="1227957"/>
            <a:ext cx="645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Rotaryskolen</a:t>
            </a:r>
            <a:r>
              <a:rPr lang="nb-NO" dirty="0" smtClean="0"/>
              <a:t> finner du på Distriktets hjemmeside: d2250.rotary.no</a:t>
            </a:r>
            <a:endParaRPr lang="nb-NO" dirty="0"/>
          </a:p>
        </p:txBody>
      </p:sp>
      <p:pic>
        <p:nvPicPr>
          <p:cNvPr id="2" name="Bilde 1" descr="Skjermbilde 2017-03-07 kl. 00.25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01" y="1796995"/>
            <a:ext cx="3673384" cy="50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Håndboken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7-03-07 kl. 00.1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6" y="1677498"/>
            <a:ext cx="7126781" cy="447708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412670" y="1227957"/>
            <a:ext cx="631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Håndboken finner du på Distriktets hjemmeside: d2250.rotary.no</a:t>
            </a:r>
            <a:endParaRPr lang="nb-NO" dirty="0"/>
          </a:p>
        </p:txBody>
      </p:sp>
      <p:sp>
        <p:nvSpPr>
          <p:cNvPr id="2" name="Rektangel 1"/>
          <p:cNvSpPr/>
          <p:nvPr/>
        </p:nvSpPr>
        <p:spPr>
          <a:xfrm>
            <a:off x="3274824" y="4687340"/>
            <a:ext cx="1055934" cy="27111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31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Skjermbilde 2017-09-18 kl. 00.01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57" y="1412050"/>
            <a:ext cx="7311571" cy="4742529"/>
          </a:xfrm>
          <a:prstGeom prst="rect">
            <a:avLst/>
          </a:prstGeom>
        </p:spPr>
      </p:pic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319830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/>
              <a:t>MIN SIDE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092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Screen Shot 2017-03-02 at 21.37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565"/>
            <a:ext cx="9144000" cy="4506058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 smtClean="0"/>
              <a:t>My </a:t>
            </a:r>
            <a:r>
              <a:rPr lang="nb-NO" sz="4000" dirty="0" err="1"/>
              <a:t>Rotary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962400" y="2339380"/>
            <a:ext cx="1016000" cy="381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526951" y="1164062"/>
            <a:ext cx="38707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Gå inn på ”</a:t>
            </a:r>
            <a:r>
              <a:rPr lang="nb-NO" sz="3200" dirty="0" err="1" smtClean="0"/>
              <a:t>rotary.org</a:t>
            </a:r>
            <a:r>
              <a:rPr lang="nb-NO" sz="3200" dirty="0" smtClean="0"/>
              <a:t>”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7846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38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12312"/>
            <a:ext cx="8166100" cy="573288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6131792" y="406400"/>
            <a:ext cx="812800" cy="4953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" name="Rett pil 3"/>
          <p:cNvCxnSpPr/>
          <p:nvPr/>
        </p:nvCxnSpPr>
        <p:spPr>
          <a:xfrm>
            <a:off x="1977081" y="2496770"/>
            <a:ext cx="1385400" cy="69996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pil 7"/>
          <p:cNvCxnSpPr/>
          <p:nvPr/>
        </p:nvCxnSpPr>
        <p:spPr>
          <a:xfrm>
            <a:off x="4553060" y="333960"/>
            <a:ext cx="1545015" cy="29356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Svart .thmx</Template>
  <TotalTime>9013</TotalTime>
  <Words>529</Words>
  <Application>Microsoft Macintosh PowerPoint</Application>
  <PresentationFormat>Skjermfremvisning (4:3)</PresentationFormat>
  <Paragraphs>117</Paragraphs>
  <Slides>63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63</vt:i4>
      </vt:variant>
    </vt:vector>
  </HeadingPairs>
  <TitlesOfParts>
    <vt:vector size="64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Klubbroller</vt:lpstr>
      <vt:lpstr>Klubbroller</vt:lpstr>
      <vt:lpstr>Klubbroller</vt:lpstr>
      <vt:lpstr>Klubbroller</vt:lpstr>
      <vt:lpstr>Nytt medlemsnett</vt:lpstr>
      <vt:lpstr>Distriktroller</vt:lpstr>
      <vt:lpstr>Nytt medlemsnett</vt:lpstr>
      <vt:lpstr>E-post</vt:lpstr>
      <vt:lpstr>PowerPoint-presentasjon</vt:lpstr>
      <vt:lpstr>E-post</vt:lpstr>
      <vt:lpstr>E-post</vt:lpstr>
      <vt:lpstr>E-post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Dept. of Biomedicin, University of Bergen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Einar Solheim</dc:creator>
  <cp:lastModifiedBy>Einar Solheim</cp:lastModifiedBy>
  <cp:revision>216</cp:revision>
  <dcterms:created xsi:type="dcterms:W3CDTF">2016-09-13T14:53:58Z</dcterms:created>
  <dcterms:modified xsi:type="dcterms:W3CDTF">2017-09-18T14:09:53Z</dcterms:modified>
</cp:coreProperties>
</file>