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60" r:id="rId3"/>
    <p:sldId id="259" r:id="rId4"/>
    <p:sldId id="310" r:id="rId5"/>
    <p:sldId id="261" r:id="rId6"/>
    <p:sldId id="306" r:id="rId7"/>
    <p:sldId id="307" r:id="rId8"/>
    <p:sldId id="304" r:id="rId9"/>
    <p:sldId id="303" r:id="rId10"/>
    <p:sldId id="305" r:id="rId1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086" autoAdjust="0"/>
  </p:normalViewPr>
  <p:slideViewPr>
    <p:cSldViewPr snapToGrid="0">
      <p:cViewPr varScale="1">
        <p:scale>
          <a:sx n="68" d="100"/>
          <a:sy n="68" d="100"/>
        </p:scale>
        <p:origin x="580"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DD177D-C810-4F7E-BBBD-5A1D17640570}" type="datetimeFigureOut">
              <a:rPr lang="nb-NO" smtClean="0"/>
              <a:t>22.09.2021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3D44FA-2B43-49AA-87E1-C7E99DA7A2C4}" type="slidenum">
              <a:rPr lang="nb-NO" smtClean="0"/>
              <a:t>‹#›</a:t>
            </a:fld>
            <a:endParaRPr lang="nb-NO"/>
          </a:p>
        </p:txBody>
      </p:sp>
    </p:spTree>
    <p:extLst>
      <p:ext uri="{BB962C8B-B14F-4D97-AF65-F5344CB8AC3E}">
        <p14:creationId xmlns:p14="http://schemas.microsoft.com/office/powerpoint/2010/main" val="2921069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Takk for litt tid til å oppmuntre til deltakelse ved RI Convention, neste år i Houston, Texas, USA, i 2023 i Melbourne</a:t>
            </a:r>
            <a:r>
              <a:rPr lang="nb-NO"/>
              <a:t>, Australia. </a:t>
            </a:r>
            <a:r>
              <a:rPr lang="nb-NO" dirty="0"/>
              <a:t>For å delta ved Convention må man være ivrig rotarianer og glad i å reise. Og man bør ha god nok økonomi. For det koster om man ikke får det dekket. Men det er verdt innsatsen!</a:t>
            </a:r>
            <a:br>
              <a:rPr lang="nb-NO" dirty="0"/>
            </a:br>
            <a:br>
              <a:rPr lang="nb-NO" dirty="0"/>
            </a:br>
            <a:r>
              <a:rPr lang="nb-NO" dirty="0"/>
              <a:t>Et tips: Husk å være tidlig ute både med påmeldinger til konferanse, til aktiviteter og med bestilling av hotell! De beste hotellene er allerede fullbooket i Houston!</a:t>
            </a:r>
          </a:p>
          <a:p>
            <a:r>
              <a:rPr lang="nb-NO" dirty="0"/>
              <a:t>Før </a:t>
            </a:r>
            <a:r>
              <a:rPr lang="nb-NO" dirty="0" err="1"/>
              <a:t>hovedkonferansen</a:t>
            </a:r>
            <a:r>
              <a:rPr lang="nb-NO" dirty="0"/>
              <a:t> er det også dager om Fredsarbeid og ungdomsutveksling. Disse </a:t>
            </a:r>
            <a:r>
              <a:rPr lang="nb-NO" dirty="0" err="1"/>
              <a:t>Preconventions</a:t>
            </a:r>
            <a:r>
              <a:rPr lang="nb-NO" dirty="0"/>
              <a:t> krever ekstra påmelding.</a:t>
            </a:r>
          </a:p>
        </p:txBody>
      </p:sp>
      <p:sp>
        <p:nvSpPr>
          <p:cNvPr id="4" name="Plassholder for lysbildenummer 3"/>
          <p:cNvSpPr>
            <a:spLocks noGrp="1"/>
          </p:cNvSpPr>
          <p:nvPr>
            <p:ph type="sldNum" sz="quarter" idx="5"/>
          </p:nvPr>
        </p:nvSpPr>
        <p:spPr/>
        <p:txBody>
          <a:bodyPr/>
          <a:lstStyle/>
          <a:p>
            <a:fld id="{AA3D44FA-2B43-49AA-87E1-C7E99DA7A2C4}" type="slidenum">
              <a:rPr lang="nb-NO" smtClean="0"/>
              <a:t>1</a:t>
            </a:fld>
            <a:endParaRPr lang="nb-NO"/>
          </a:p>
        </p:txBody>
      </p:sp>
    </p:spTree>
    <p:extLst>
      <p:ext uri="{BB962C8B-B14F-4D97-AF65-F5344CB8AC3E}">
        <p14:creationId xmlns:p14="http://schemas.microsoft.com/office/powerpoint/2010/main" val="2206806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Derfor: Bli med på RI Convention i Houston neste år i juni!  Det vil være en inspirasjon for deg </a:t>
            </a:r>
            <a:r>
              <a:rPr lang="nb-NO"/>
              <a:t>som rotarianer, </a:t>
            </a:r>
            <a:r>
              <a:rPr lang="nb-NO" dirty="0"/>
              <a:t>for din klubb og ditt liv. Og det vil være en opplevelse for livet! </a:t>
            </a:r>
          </a:p>
        </p:txBody>
      </p:sp>
      <p:sp>
        <p:nvSpPr>
          <p:cNvPr id="4" name="Plassholder for lysbildenummer 3"/>
          <p:cNvSpPr>
            <a:spLocks noGrp="1"/>
          </p:cNvSpPr>
          <p:nvPr>
            <p:ph type="sldNum" sz="quarter" idx="5"/>
          </p:nvPr>
        </p:nvSpPr>
        <p:spPr/>
        <p:txBody>
          <a:bodyPr/>
          <a:lstStyle/>
          <a:p>
            <a:fld id="{AA3D44FA-2B43-49AA-87E1-C7E99DA7A2C4}" type="slidenum">
              <a:rPr lang="nb-NO" smtClean="0"/>
              <a:t>10</a:t>
            </a:fld>
            <a:endParaRPr lang="nb-NO"/>
          </a:p>
        </p:txBody>
      </p:sp>
    </p:spTree>
    <p:extLst>
      <p:ext uri="{BB962C8B-B14F-4D97-AF65-F5344CB8AC3E}">
        <p14:creationId xmlns:p14="http://schemas.microsoft.com/office/powerpoint/2010/main" val="3845156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Jeg har vært medlem i Karmøy Vest Rotaryklubb siden 2009. Som mitt 10 års jubileum deltok jeg på mitt første </a:t>
            </a:r>
            <a:r>
              <a:rPr lang="nb-NO" dirty="0" err="1"/>
              <a:t>convention</a:t>
            </a:r>
            <a:r>
              <a:rPr lang="nb-NO" dirty="0"/>
              <a:t> i Hamburg i 2019. Der var det rundt 25000 deltakere fra alle verdens land. Jeg dro alene, men fant fort noen å være litt sammen med. Alle er rotarianere. Sammen er vi en stor </a:t>
            </a:r>
            <a:r>
              <a:rPr lang="nb-NO" dirty="0" err="1"/>
              <a:t>Rotaryfamilie</a:t>
            </a:r>
            <a:r>
              <a:rPr lang="nb-NO" dirty="0"/>
              <a:t>. Det </a:t>
            </a:r>
            <a:r>
              <a:rPr lang="nb-NO" dirty="0" err="1"/>
              <a:t>deltom</a:t>
            </a:r>
            <a:r>
              <a:rPr lang="nb-NO" dirty="0"/>
              <a:t> også mange fra Norge som jeg ikke visste om. Jeg har i ulike sammenhenger har tatt opp at vi bør samordne deltakelsen ved </a:t>
            </a:r>
            <a:r>
              <a:rPr lang="nb-NO" dirty="0" err="1"/>
              <a:t>convention</a:t>
            </a:r>
            <a:r>
              <a:rPr lang="nb-NO" dirty="0"/>
              <a:t> fra de forskjellige distriktene Vi som kommer fra Norge bør vite om hverandre og vi bør gjerne møtes mens vi er på konferansen.. Det har gjort at jeg har fått oppgaven som DCC: District Convention Chair. Det betyr at jeg skal sørge for at deltakerne fra vårt distrikt vet om hverandre før de reiser og at jeg skal drive informasjonsarbeid om konferansen.</a:t>
            </a:r>
          </a:p>
        </p:txBody>
      </p:sp>
      <p:sp>
        <p:nvSpPr>
          <p:cNvPr id="4" name="Plassholder for lysbildenummer 3"/>
          <p:cNvSpPr>
            <a:spLocks noGrp="1"/>
          </p:cNvSpPr>
          <p:nvPr>
            <p:ph type="sldNum" sz="quarter" idx="5"/>
          </p:nvPr>
        </p:nvSpPr>
        <p:spPr/>
        <p:txBody>
          <a:bodyPr/>
          <a:lstStyle/>
          <a:p>
            <a:fld id="{AA3D44FA-2B43-49AA-87E1-C7E99DA7A2C4}" type="slidenum">
              <a:rPr lang="nb-NO" smtClean="0"/>
              <a:t>2</a:t>
            </a:fld>
            <a:endParaRPr lang="nb-NO"/>
          </a:p>
        </p:txBody>
      </p:sp>
    </p:spTree>
    <p:extLst>
      <p:ext uri="{BB962C8B-B14F-4D97-AF65-F5344CB8AC3E}">
        <p14:creationId xmlns:p14="http://schemas.microsoft.com/office/powerpoint/2010/main" val="2578430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 viktig dokument i tider med </a:t>
            </a:r>
            <a:r>
              <a:rPr lang="nb-NO" dirty="0" err="1"/>
              <a:t>fake</a:t>
            </a:r>
            <a:r>
              <a:rPr lang="nb-NO" dirty="0"/>
              <a:t> </a:t>
            </a:r>
            <a:r>
              <a:rPr lang="nb-NO" dirty="0" err="1"/>
              <a:t>news</a:t>
            </a:r>
            <a:r>
              <a:rPr lang="nb-NO" dirty="0"/>
              <a:t> og konspirasjonsteorier. I </a:t>
            </a:r>
            <a:r>
              <a:rPr lang="nb-NO" dirty="0" err="1"/>
              <a:t>was</a:t>
            </a:r>
            <a:r>
              <a:rPr lang="nb-NO" dirty="0"/>
              <a:t> </a:t>
            </a:r>
            <a:r>
              <a:rPr lang="nb-NO" dirty="0" err="1"/>
              <a:t>there</a:t>
            </a:r>
            <a:r>
              <a:rPr lang="nb-NO" dirty="0"/>
              <a:t>!</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AA3D44FA-2B43-49AA-87E1-C7E99DA7A2C4}" type="slidenum">
              <a:rPr lang="nb-NO" smtClean="0"/>
              <a:t>3</a:t>
            </a:fld>
            <a:endParaRPr lang="nb-NO"/>
          </a:p>
        </p:txBody>
      </p:sp>
    </p:spTree>
    <p:extLst>
      <p:ext uri="{BB962C8B-B14F-4D97-AF65-F5344CB8AC3E}">
        <p14:creationId xmlns:p14="http://schemas.microsoft.com/office/powerpoint/2010/main" val="544315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Jeg hadde gledet meg til å besøke Taiwan. Taiwan er en smeltedigel når det gjelder medisin. Her praktiseres vestlig og kinesisk medisin slik jeg selv gjør i min praksis. Men slik ble det ikke. Akkurat som </a:t>
            </a:r>
            <a:r>
              <a:rPr lang="nb-NO" dirty="0" err="1"/>
              <a:t>convention</a:t>
            </a:r>
            <a:r>
              <a:rPr lang="nb-NO" dirty="0"/>
              <a:t> i 2020 på Hawaii, måtte møtet gjøres digitalt. Så i stedet for en spennende reise og en lærerik konferanse i Taiwan ble det fem dager i egen kjeller med kaffe og snacks. Ikke verst det heller. Og mye billigere selvsagt.</a:t>
            </a:r>
          </a:p>
        </p:txBody>
      </p:sp>
      <p:sp>
        <p:nvSpPr>
          <p:cNvPr id="4" name="Plassholder for lysbildenummer 3"/>
          <p:cNvSpPr>
            <a:spLocks noGrp="1"/>
          </p:cNvSpPr>
          <p:nvPr>
            <p:ph type="sldNum" sz="quarter" idx="5"/>
          </p:nvPr>
        </p:nvSpPr>
        <p:spPr/>
        <p:txBody>
          <a:bodyPr/>
          <a:lstStyle/>
          <a:p>
            <a:fld id="{AA3D44FA-2B43-49AA-87E1-C7E99DA7A2C4}" type="slidenum">
              <a:rPr lang="nb-NO" smtClean="0"/>
              <a:t>4</a:t>
            </a:fld>
            <a:endParaRPr lang="nb-NO"/>
          </a:p>
        </p:txBody>
      </p:sp>
    </p:spTree>
    <p:extLst>
      <p:ext uri="{BB962C8B-B14F-4D97-AF65-F5344CB8AC3E}">
        <p14:creationId xmlns:p14="http://schemas.microsoft.com/office/powerpoint/2010/main" val="2055466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Konferansen i Taipei inneholdt mange spennende foredrag som ga inspirasjon til arbeid innen </a:t>
            </a:r>
            <a:r>
              <a:rPr lang="nb-NO" dirty="0" err="1"/>
              <a:t>Rotarys</a:t>
            </a:r>
            <a:r>
              <a:rPr lang="nb-NO" dirty="0"/>
              <a:t> fokusområder. Konferansen fikk hilsener fra pave Frans, Bill Gates, kjente helseprofiler som Anthony </a:t>
            </a:r>
            <a:r>
              <a:rPr lang="nb-NO" dirty="0" err="1"/>
              <a:t>Fauci</a:t>
            </a:r>
            <a:r>
              <a:rPr lang="nb-NO" dirty="0"/>
              <a:t>, US presidentens medisinske rådgiver, generalsekretæren i WHO og innkommende RI president Jennifer Jones Vi fikk også bli litt kjent med nåværende RI president </a:t>
            </a:r>
            <a:r>
              <a:rPr lang="nb-NO" dirty="0" err="1"/>
              <a:t>Shekhar</a:t>
            </a:r>
            <a:r>
              <a:rPr lang="nb-NO" dirty="0"/>
              <a:t> </a:t>
            </a:r>
            <a:r>
              <a:rPr lang="nb-NO" dirty="0" err="1"/>
              <a:t>Mehta</a:t>
            </a:r>
            <a:r>
              <a:rPr lang="nb-NO" dirty="0"/>
              <a:t>.</a:t>
            </a:r>
          </a:p>
          <a:p>
            <a:r>
              <a:rPr lang="nb-NO" dirty="0"/>
              <a:t>Kaffen smakte godt i kjelleren, men det ville vært hyggeligere å snakke med en eller flere av de andre på virtuell kafé.</a:t>
            </a:r>
          </a:p>
        </p:txBody>
      </p:sp>
      <p:sp>
        <p:nvSpPr>
          <p:cNvPr id="4" name="Plassholder for lysbildenummer 3"/>
          <p:cNvSpPr>
            <a:spLocks noGrp="1"/>
          </p:cNvSpPr>
          <p:nvPr>
            <p:ph type="sldNum" sz="quarter" idx="5"/>
          </p:nvPr>
        </p:nvSpPr>
        <p:spPr/>
        <p:txBody>
          <a:bodyPr/>
          <a:lstStyle/>
          <a:p>
            <a:fld id="{AA3D44FA-2B43-49AA-87E1-C7E99DA7A2C4}" type="slidenum">
              <a:rPr lang="nb-NO" smtClean="0"/>
              <a:t>5</a:t>
            </a:fld>
            <a:endParaRPr lang="nb-NO"/>
          </a:p>
        </p:txBody>
      </p:sp>
    </p:spTree>
    <p:extLst>
      <p:ext uri="{BB962C8B-B14F-4D97-AF65-F5344CB8AC3E}">
        <p14:creationId xmlns:p14="http://schemas.microsoft.com/office/powerpoint/2010/main" val="84455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mange mennesker på samme sted for en nordmann. Men alle har den samme hjerneskaden: Rotary i fokus. Her er mye å lære om lederskap, </a:t>
            </a:r>
            <a:r>
              <a:rPr lang="nb-NO" dirty="0" err="1"/>
              <a:t>Rotarys</a:t>
            </a:r>
            <a:r>
              <a:rPr lang="nb-NO" dirty="0"/>
              <a:t> fokusområder og hvordan man kan jobbe sammen. Slik får man redskap til å skape engasjement også blant andre i klubben. Og til å skaffe formidle hva Rotary står for til andre.</a:t>
            </a:r>
          </a:p>
        </p:txBody>
      </p:sp>
      <p:sp>
        <p:nvSpPr>
          <p:cNvPr id="4" name="Plassholder for lysbildenummer 3"/>
          <p:cNvSpPr>
            <a:spLocks noGrp="1"/>
          </p:cNvSpPr>
          <p:nvPr>
            <p:ph type="sldNum" sz="quarter" idx="5"/>
          </p:nvPr>
        </p:nvSpPr>
        <p:spPr/>
        <p:txBody>
          <a:bodyPr/>
          <a:lstStyle/>
          <a:p>
            <a:fld id="{AA3D44FA-2B43-49AA-87E1-C7E99DA7A2C4}" type="slidenum">
              <a:rPr lang="nb-NO" smtClean="0"/>
              <a:t>6</a:t>
            </a:fld>
            <a:endParaRPr lang="nb-NO"/>
          </a:p>
        </p:txBody>
      </p:sp>
    </p:spTree>
    <p:extLst>
      <p:ext uri="{BB962C8B-B14F-4D97-AF65-F5344CB8AC3E}">
        <p14:creationId xmlns:p14="http://schemas.microsoft.com/office/powerpoint/2010/main" val="4015361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rikelig med muligheter til aktiviteter både i konferansen og utenfor. Her er noen av de spennende  mulighetene utenfor konferansen. Påmelding og utlegg, selvsagt.</a:t>
            </a:r>
          </a:p>
        </p:txBody>
      </p:sp>
      <p:sp>
        <p:nvSpPr>
          <p:cNvPr id="4" name="Plassholder for lysbildenummer 3"/>
          <p:cNvSpPr>
            <a:spLocks noGrp="1"/>
          </p:cNvSpPr>
          <p:nvPr>
            <p:ph type="sldNum" sz="quarter" idx="5"/>
          </p:nvPr>
        </p:nvSpPr>
        <p:spPr/>
        <p:txBody>
          <a:bodyPr/>
          <a:lstStyle/>
          <a:p>
            <a:fld id="{AA3D44FA-2B43-49AA-87E1-C7E99DA7A2C4}" type="slidenum">
              <a:rPr lang="nb-NO" smtClean="0"/>
              <a:t>7</a:t>
            </a:fld>
            <a:endParaRPr lang="nb-NO"/>
          </a:p>
        </p:txBody>
      </p:sp>
    </p:spTree>
    <p:extLst>
      <p:ext uri="{BB962C8B-B14F-4D97-AF65-F5344CB8AC3E}">
        <p14:creationId xmlns:p14="http://schemas.microsoft.com/office/powerpoint/2010/main" val="1926921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Ved Convention ønsker man å:</a:t>
            </a:r>
          </a:p>
        </p:txBody>
      </p:sp>
      <p:sp>
        <p:nvSpPr>
          <p:cNvPr id="4" name="Plassholder for lysbildenummer 3"/>
          <p:cNvSpPr>
            <a:spLocks noGrp="1"/>
          </p:cNvSpPr>
          <p:nvPr>
            <p:ph type="sldNum" sz="quarter" idx="5"/>
          </p:nvPr>
        </p:nvSpPr>
        <p:spPr/>
        <p:txBody>
          <a:bodyPr/>
          <a:lstStyle/>
          <a:p>
            <a:fld id="{AA3D44FA-2B43-49AA-87E1-C7E99DA7A2C4}" type="slidenum">
              <a:rPr lang="nb-NO" smtClean="0"/>
              <a:t>8</a:t>
            </a:fld>
            <a:endParaRPr lang="nb-NO"/>
          </a:p>
        </p:txBody>
      </p:sp>
    </p:spTree>
    <p:extLst>
      <p:ext uri="{BB962C8B-B14F-4D97-AF65-F5344CB8AC3E}">
        <p14:creationId xmlns:p14="http://schemas.microsoft.com/office/powerpoint/2010/main" val="3074214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Under konferansen er det mye å lære for oss alle. Men noe av det viktigste er å innse at det er sammen vi er sterke. Og holdningen til rotarianere må være der det er nød og behov i samfunnet, enten </a:t>
            </a:r>
            <a:r>
              <a:rPr lang="nb-NO" dirty="0" err="1"/>
              <a:t>forespørselsen</a:t>
            </a:r>
            <a:r>
              <a:rPr lang="nb-NO" dirty="0"/>
              <a:t> er der eller vi ser den selv: </a:t>
            </a:r>
            <a:r>
              <a:rPr lang="nb-NO" dirty="0" err="1"/>
              <a:t>Yes</a:t>
            </a:r>
            <a:r>
              <a:rPr lang="nb-NO" dirty="0"/>
              <a:t> </a:t>
            </a:r>
            <a:r>
              <a:rPr lang="nb-NO" dirty="0" err="1"/>
              <a:t>we</a:t>
            </a:r>
            <a:r>
              <a:rPr lang="nb-NO" dirty="0"/>
              <a:t> </a:t>
            </a:r>
            <a:r>
              <a:rPr lang="nb-NO" dirty="0" err="1"/>
              <a:t>can</a:t>
            </a:r>
            <a:r>
              <a:rPr lang="nb-NO" dirty="0"/>
              <a:t>. </a:t>
            </a:r>
            <a:br>
              <a:rPr lang="nb-NO" dirty="0"/>
            </a:br>
            <a:r>
              <a:rPr lang="nb-NO" dirty="0"/>
              <a:t>Jeg vil også føye til et kinesisk ordtak :</a:t>
            </a:r>
            <a:r>
              <a:rPr lang="nb-NO" dirty="0" err="1"/>
              <a:t>Where</a:t>
            </a:r>
            <a:r>
              <a:rPr lang="nb-NO" dirty="0"/>
              <a:t> </a:t>
            </a:r>
            <a:r>
              <a:rPr lang="nb-NO" dirty="0" err="1"/>
              <a:t>there</a:t>
            </a:r>
            <a:r>
              <a:rPr lang="nb-NO" dirty="0"/>
              <a:t> is a </a:t>
            </a:r>
            <a:r>
              <a:rPr lang="nb-NO" dirty="0" err="1"/>
              <a:t>will</a:t>
            </a:r>
            <a:r>
              <a:rPr lang="nb-NO" dirty="0"/>
              <a:t>, </a:t>
            </a:r>
            <a:r>
              <a:rPr lang="nb-NO" dirty="0" err="1"/>
              <a:t>there</a:t>
            </a:r>
            <a:r>
              <a:rPr lang="nb-NO" dirty="0"/>
              <a:t> is a </a:t>
            </a:r>
            <a:r>
              <a:rPr lang="nb-NO" dirty="0" err="1"/>
              <a:t>way</a:t>
            </a:r>
            <a:r>
              <a:rPr lang="nb-NO" dirty="0"/>
              <a:t>!</a:t>
            </a:r>
            <a:br>
              <a:rPr lang="nb-NO" dirty="0"/>
            </a:br>
            <a:r>
              <a:rPr lang="nb-NO" dirty="0"/>
              <a:t>En </a:t>
            </a:r>
            <a:r>
              <a:rPr lang="nb-NO" dirty="0" err="1"/>
              <a:t>convention</a:t>
            </a:r>
            <a:r>
              <a:rPr lang="nb-NO" dirty="0"/>
              <a:t> fyller oss med innholdet i begge disse slagordene.</a:t>
            </a:r>
          </a:p>
        </p:txBody>
      </p:sp>
      <p:sp>
        <p:nvSpPr>
          <p:cNvPr id="4" name="Plassholder for lysbildenummer 3"/>
          <p:cNvSpPr>
            <a:spLocks noGrp="1"/>
          </p:cNvSpPr>
          <p:nvPr>
            <p:ph type="sldNum" sz="quarter" idx="5"/>
          </p:nvPr>
        </p:nvSpPr>
        <p:spPr/>
        <p:txBody>
          <a:bodyPr/>
          <a:lstStyle/>
          <a:p>
            <a:fld id="{AA3D44FA-2B43-49AA-87E1-C7E99DA7A2C4}" type="slidenum">
              <a:rPr lang="nb-NO" smtClean="0"/>
              <a:t>9</a:t>
            </a:fld>
            <a:endParaRPr lang="nb-NO"/>
          </a:p>
        </p:txBody>
      </p:sp>
    </p:spTree>
    <p:extLst>
      <p:ext uri="{BB962C8B-B14F-4D97-AF65-F5344CB8AC3E}">
        <p14:creationId xmlns:p14="http://schemas.microsoft.com/office/powerpoint/2010/main" val="4143731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24FE4E8-15DF-4628-8959-1224822CD638}"/>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E9DD1FB1-D97E-417F-9A7C-C8CE881732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DCE9C738-7710-497B-9B0D-14DF1EF47907}"/>
              </a:ext>
            </a:extLst>
          </p:cNvPr>
          <p:cNvSpPr>
            <a:spLocks noGrp="1"/>
          </p:cNvSpPr>
          <p:nvPr>
            <p:ph type="dt" sz="half" idx="10"/>
          </p:nvPr>
        </p:nvSpPr>
        <p:spPr/>
        <p:txBody>
          <a:bodyPr/>
          <a:lstStyle/>
          <a:p>
            <a:fld id="{050C87C8-36DC-4481-8DC1-BE1A8D649081}" type="datetimeFigureOut">
              <a:rPr lang="nb-NO" smtClean="0"/>
              <a:t>22.09.2021</a:t>
            </a:fld>
            <a:endParaRPr lang="nb-NO"/>
          </a:p>
        </p:txBody>
      </p:sp>
      <p:sp>
        <p:nvSpPr>
          <p:cNvPr id="5" name="Plassholder for bunntekst 4">
            <a:extLst>
              <a:ext uri="{FF2B5EF4-FFF2-40B4-BE49-F238E27FC236}">
                <a16:creationId xmlns:a16="http://schemas.microsoft.com/office/drawing/2014/main" id="{A0B85B75-3104-42E8-B485-D12630E86C8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3818261-2E7E-42B6-8E61-E118987CE21E}"/>
              </a:ext>
            </a:extLst>
          </p:cNvPr>
          <p:cNvSpPr>
            <a:spLocks noGrp="1"/>
          </p:cNvSpPr>
          <p:nvPr>
            <p:ph type="sldNum" sz="quarter" idx="12"/>
          </p:nvPr>
        </p:nvSpPr>
        <p:spPr/>
        <p:txBody>
          <a:bodyPr/>
          <a:lstStyle/>
          <a:p>
            <a:fld id="{C86E2C0A-20EF-4091-84E0-1621115B59DA}" type="slidenum">
              <a:rPr lang="nb-NO" smtClean="0"/>
              <a:t>‹#›</a:t>
            </a:fld>
            <a:endParaRPr lang="nb-NO"/>
          </a:p>
        </p:txBody>
      </p:sp>
    </p:spTree>
    <p:extLst>
      <p:ext uri="{BB962C8B-B14F-4D97-AF65-F5344CB8AC3E}">
        <p14:creationId xmlns:p14="http://schemas.microsoft.com/office/powerpoint/2010/main" val="81957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31DD0E-BCF9-438C-A326-96A2CAEF170B}"/>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D55001D-8C5D-46BD-9ACB-B9DA41685F57}"/>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C45DF64-FF6C-4CBA-A349-6D8B9E57BC3F}"/>
              </a:ext>
            </a:extLst>
          </p:cNvPr>
          <p:cNvSpPr>
            <a:spLocks noGrp="1"/>
          </p:cNvSpPr>
          <p:nvPr>
            <p:ph type="dt" sz="half" idx="10"/>
          </p:nvPr>
        </p:nvSpPr>
        <p:spPr/>
        <p:txBody>
          <a:bodyPr/>
          <a:lstStyle/>
          <a:p>
            <a:fld id="{050C87C8-36DC-4481-8DC1-BE1A8D649081}" type="datetimeFigureOut">
              <a:rPr lang="nb-NO" smtClean="0"/>
              <a:t>22.09.2021</a:t>
            </a:fld>
            <a:endParaRPr lang="nb-NO"/>
          </a:p>
        </p:txBody>
      </p:sp>
      <p:sp>
        <p:nvSpPr>
          <p:cNvPr id="5" name="Plassholder for bunntekst 4">
            <a:extLst>
              <a:ext uri="{FF2B5EF4-FFF2-40B4-BE49-F238E27FC236}">
                <a16:creationId xmlns:a16="http://schemas.microsoft.com/office/drawing/2014/main" id="{20D6D28B-EF3D-4AE6-A88A-877D32497F9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0CE922B-C462-46CE-B2C4-F8BFBD00999D}"/>
              </a:ext>
            </a:extLst>
          </p:cNvPr>
          <p:cNvSpPr>
            <a:spLocks noGrp="1"/>
          </p:cNvSpPr>
          <p:nvPr>
            <p:ph type="sldNum" sz="quarter" idx="12"/>
          </p:nvPr>
        </p:nvSpPr>
        <p:spPr/>
        <p:txBody>
          <a:bodyPr/>
          <a:lstStyle/>
          <a:p>
            <a:fld id="{C86E2C0A-20EF-4091-84E0-1621115B59DA}" type="slidenum">
              <a:rPr lang="nb-NO" smtClean="0"/>
              <a:t>‹#›</a:t>
            </a:fld>
            <a:endParaRPr lang="nb-NO"/>
          </a:p>
        </p:txBody>
      </p:sp>
    </p:spTree>
    <p:extLst>
      <p:ext uri="{BB962C8B-B14F-4D97-AF65-F5344CB8AC3E}">
        <p14:creationId xmlns:p14="http://schemas.microsoft.com/office/powerpoint/2010/main" val="955121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60CBDAFF-D353-42AC-84C9-A0189659C0F9}"/>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38C2AECC-E35C-4537-89B6-99D53F1D2DC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43A853A-D032-425E-BDE0-E9B37282F509}"/>
              </a:ext>
            </a:extLst>
          </p:cNvPr>
          <p:cNvSpPr>
            <a:spLocks noGrp="1"/>
          </p:cNvSpPr>
          <p:nvPr>
            <p:ph type="dt" sz="half" idx="10"/>
          </p:nvPr>
        </p:nvSpPr>
        <p:spPr/>
        <p:txBody>
          <a:bodyPr/>
          <a:lstStyle/>
          <a:p>
            <a:fld id="{050C87C8-36DC-4481-8DC1-BE1A8D649081}" type="datetimeFigureOut">
              <a:rPr lang="nb-NO" smtClean="0"/>
              <a:t>22.09.2021</a:t>
            </a:fld>
            <a:endParaRPr lang="nb-NO"/>
          </a:p>
        </p:txBody>
      </p:sp>
      <p:sp>
        <p:nvSpPr>
          <p:cNvPr id="5" name="Plassholder for bunntekst 4">
            <a:extLst>
              <a:ext uri="{FF2B5EF4-FFF2-40B4-BE49-F238E27FC236}">
                <a16:creationId xmlns:a16="http://schemas.microsoft.com/office/drawing/2014/main" id="{B5015266-5D9A-47DD-AE47-5C8117EBAF1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8BE685E-5265-48E3-A986-128CCCC7247F}"/>
              </a:ext>
            </a:extLst>
          </p:cNvPr>
          <p:cNvSpPr>
            <a:spLocks noGrp="1"/>
          </p:cNvSpPr>
          <p:nvPr>
            <p:ph type="sldNum" sz="quarter" idx="12"/>
          </p:nvPr>
        </p:nvSpPr>
        <p:spPr/>
        <p:txBody>
          <a:bodyPr/>
          <a:lstStyle/>
          <a:p>
            <a:fld id="{C86E2C0A-20EF-4091-84E0-1621115B59DA}" type="slidenum">
              <a:rPr lang="nb-NO" smtClean="0"/>
              <a:t>‹#›</a:t>
            </a:fld>
            <a:endParaRPr lang="nb-NO"/>
          </a:p>
        </p:txBody>
      </p:sp>
    </p:spTree>
    <p:extLst>
      <p:ext uri="{BB962C8B-B14F-4D97-AF65-F5344CB8AC3E}">
        <p14:creationId xmlns:p14="http://schemas.microsoft.com/office/powerpoint/2010/main" val="1520848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B24D1A-EABE-4E3D-ACD6-C5F5F7938D1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FABC4B67-E1EB-4A82-99DB-F9ACACFD3596}"/>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AD37154-6358-4D7B-BF29-3F3D854FA6EE}"/>
              </a:ext>
            </a:extLst>
          </p:cNvPr>
          <p:cNvSpPr>
            <a:spLocks noGrp="1"/>
          </p:cNvSpPr>
          <p:nvPr>
            <p:ph type="dt" sz="half" idx="10"/>
          </p:nvPr>
        </p:nvSpPr>
        <p:spPr/>
        <p:txBody>
          <a:bodyPr/>
          <a:lstStyle/>
          <a:p>
            <a:fld id="{050C87C8-36DC-4481-8DC1-BE1A8D649081}" type="datetimeFigureOut">
              <a:rPr lang="nb-NO" smtClean="0"/>
              <a:t>22.09.2021</a:t>
            </a:fld>
            <a:endParaRPr lang="nb-NO"/>
          </a:p>
        </p:txBody>
      </p:sp>
      <p:sp>
        <p:nvSpPr>
          <p:cNvPr id="5" name="Plassholder for bunntekst 4">
            <a:extLst>
              <a:ext uri="{FF2B5EF4-FFF2-40B4-BE49-F238E27FC236}">
                <a16:creationId xmlns:a16="http://schemas.microsoft.com/office/drawing/2014/main" id="{85793B98-8D07-4341-B6CB-10BD573C4A4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C4DE676-CFDE-4B9F-83E7-2BCA723322E3}"/>
              </a:ext>
            </a:extLst>
          </p:cNvPr>
          <p:cNvSpPr>
            <a:spLocks noGrp="1"/>
          </p:cNvSpPr>
          <p:nvPr>
            <p:ph type="sldNum" sz="quarter" idx="12"/>
          </p:nvPr>
        </p:nvSpPr>
        <p:spPr/>
        <p:txBody>
          <a:bodyPr/>
          <a:lstStyle/>
          <a:p>
            <a:fld id="{C86E2C0A-20EF-4091-84E0-1621115B59DA}" type="slidenum">
              <a:rPr lang="nb-NO" smtClean="0"/>
              <a:t>‹#›</a:t>
            </a:fld>
            <a:endParaRPr lang="nb-NO"/>
          </a:p>
        </p:txBody>
      </p:sp>
    </p:spTree>
    <p:extLst>
      <p:ext uri="{BB962C8B-B14F-4D97-AF65-F5344CB8AC3E}">
        <p14:creationId xmlns:p14="http://schemas.microsoft.com/office/powerpoint/2010/main" val="588393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582E97-F3E4-42AD-B09E-826DC968BB25}"/>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128BF7EF-4CB2-4C48-BD56-A735BB8297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F7927F60-5E8B-4CB8-A438-72553285462F}"/>
              </a:ext>
            </a:extLst>
          </p:cNvPr>
          <p:cNvSpPr>
            <a:spLocks noGrp="1"/>
          </p:cNvSpPr>
          <p:nvPr>
            <p:ph type="dt" sz="half" idx="10"/>
          </p:nvPr>
        </p:nvSpPr>
        <p:spPr/>
        <p:txBody>
          <a:bodyPr/>
          <a:lstStyle/>
          <a:p>
            <a:fld id="{050C87C8-36DC-4481-8DC1-BE1A8D649081}" type="datetimeFigureOut">
              <a:rPr lang="nb-NO" smtClean="0"/>
              <a:t>22.09.2021</a:t>
            </a:fld>
            <a:endParaRPr lang="nb-NO"/>
          </a:p>
        </p:txBody>
      </p:sp>
      <p:sp>
        <p:nvSpPr>
          <p:cNvPr id="5" name="Plassholder for bunntekst 4">
            <a:extLst>
              <a:ext uri="{FF2B5EF4-FFF2-40B4-BE49-F238E27FC236}">
                <a16:creationId xmlns:a16="http://schemas.microsoft.com/office/drawing/2014/main" id="{1810BBAA-378B-4D1F-9565-EC487F90AD4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2FCC005-B237-4100-8625-B833481DBE53}"/>
              </a:ext>
            </a:extLst>
          </p:cNvPr>
          <p:cNvSpPr>
            <a:spLocks noGrp="1"/>
          </p:cNvSpPr>
          <p:nvPr>
            <p:ph type="sldNum" sz="quarter" idx="12"/>
          </p:nvPr>
        </p:nvSpPr>
        <p:spPr/>
        <p:txBody>
          <a:bodyPr/>
          <a:lstStyle/>
          <a:p>
            <a:fld id="{C86E2C0A-20EF-4091-84E0-1621115B59DA}" type="slidenum">
              <a:rPr lang="nb-NO" smtClean="0"/>
              <a:t>‹#›</a:t>
            </a:fld>
            <a:endParaRPr lang="nb-NO"/>
          </a:p>
        </p:txBody>
      </p:sp>
    </p:spTree>
    <p:extLst>
      <p:ext uri="{BB962C8B-B14F-4D97-AF65-F5344CB8AC3E}">
        <p14:creationId xmlns:p14="http://schemas.microsoft.com/office/powerpoint/2010/main" val="249207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EFC0A74-74CF-4018-8837-A40685041D9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9A84557-259D-4517-BDFD-5973423AD69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9D94E6FB-2170-4B0E-A415-E6F2B60BA0E6}"/>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8228C995-3526-4F45-87DB-11906E37BBA9}"/>
              </a:ext>
            </a:extLst>
          </p:cNvPr>
          <p:cNvSpPr>
            <a:spLocks noGrp="1"/>
          </p:cNvSpPr>
          <p:nvPr>
            <p:ph type="dt" sz="half" idx="10"/>
          </p:nvPr>
        </p:nvSpPr>
        <p:spPr/>
        <p:txBody>
          <a:bodyPr/>
          <a:lstStyle/>
          <a:p>
            <a:fld id="{050C87C8-36DC-4481-8DC1-BE1A8D649081}" type="datetimeFigureOut">
              <a:rPr lang="nb-NO" smtClean="0"/>
              <a:t>22.09.2021</a:t>
            </a:fld>
            <a:endParaRPr lang="nb-NO"/>
          </a:p>
        </p:txBody>
      </p:sp>
      <p:sp>
        <p:nvSpPr>
          <p:cNvPr id="6" name="Plassholder for bunntekst 5">
            <a:extLst>
              <a:ext uri="{FF2B5EF4-FFF2-40B4-BE49-F238E27FC236}">
                <a16:creationId xmlns:a16="http://schemas.microsoft.com/office/drawing/2014/main" id="{CDA74649-C9ED-4EA5-B16B-BEB8499F556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88C6813-00FA-428C-8477-5EB6527CE64B}"/>
              </a:ext>
            </a:extLst>
          </p:cNvPr>
          <p:cNvSpPr>
            <a:spLocks noGrp="1"/>
          </p:cNvSpPr>
          <p:nvPr>
            <p:ph type="sldNum" sz="quarter" idx="12"/>
          </p:nvPr>
        </p:nvSpPr>
        <p:spPr/>
        <p:txBody>
          <a:bodyPr/>
          <a:lstStyle/>
          <a:p>
            <a:fld id="{C86E2C0A-20EF-4091-84E0-1621115B59DA}" type="slidenum">
              <a:rPr lang="nb-NO" smtClean="0"/>
              <a:t>‹#›</a:t>
            </a:fld>
            <a:endParaRPr lang="nb-NO"/>
          </a:p>
        </p:txBody>
      </p:sp>
    </p:spTree>
    <p:extLst>
      <p:ext uri="{BB962C8B-B14F-4D97-AF65-F5344CB8AC3E}">
        <p14:creationId xmlns:p14="http://schemas.microsoft.com/office/powerpoint/2010/main" val="147845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6248F1-E056-435D-A6F8-4D6B5BD6D404}"/>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D0035122-8262-4B7A-8721-04C8279575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19EFFE7F-BCBA-478C-90E1-6DD3C2341ADB}"/>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0863B8FD-09DB-42A0-B4FC-1A3A92AB06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E9873F15-723C-4F56-87A2-408D9DA4B658}"/>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54A3ED2B-5FC9-4CE2-95D9-0AA40F53B0E7}"/>
              </a:ext>
            </a:extLst>
          </p:cNvPr>
          <p:cNvSpPr>
            <a:spLocks noGrp="1"/>
          </p:cNvSpPr>
          <p:nvPr>
            <p:ph type="dt" sz="half" idx="10"/>
          </p:nvPr>
        </p:nvSpPr>
        <p:spPr/>
        <p:txBody>
          <a:bodyPr/>
          <a:lstStyle/>
          <a:p>
            <a:fld id="{050C87C8-36DC-4481-8DC1-BE1A8D649081}" type="datetimeFigureOut">
              <a:rPr lang="nb-NO" smtClean="0"/>
              <a:t>22.09.2021</a:t>
            </a:fld>
            <a:endParaRPr lang="nb-NO"/>
          </a:p>
        </p:txBody>
      </p:sp>
      <p:sp>
        <p:nvSpPr>
          <p:cNvPr id="8" name="Plassholder for bunntekst 7">
            <a:extLst>
              <a:ext uri="{FF2B5EF4-FFF2-40B4-BE49-F238E27FC236}">
                <a16:creationId xmlns:a16="http://schemas.microsoft.com/office/drawing/2014/main" id="{9CD4B329-1821-405E-B446-1CC8A43A6C80}"/>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C8429BCE-FB6E-4135-A38A-4E4CC490C17B}"/>
              </a:ext>
            </a:extLst>
          </p:cNvPr>
          <p:cNvSpPr>
            <a:spLocks noGrp="1"/>
          </p:cNvSpPr>
          <p:nvPr>
            <p:ph type="sldNum" sz="quarter" idx="12"/>
          </p:nvPr>
        </p:nvSpPr>
        <p:spPr/>
        <p:txBody>
          <a:bodyPr/>
          <a:lstStyle/>
          <a:p>
            <a:fld id="{C86E2C0A-20EF-4091-84E0-1621115B59DA}" type="slidenum">
              <a:rPr lang="nb-NO" smtClean="0"/>
              <a:t>‹#›</a:t>
            </a:fld>
            <a:endParaRPr lang="nb-NO"/>
          </a:p>
        </p:txBody>
      </p:sp>
    </p:spTree>
    <p:extLst>
      <p:ext uri="{BB962C8B-B14F-4D97-AF65-F5344CB8AC3E}">
        <p14:creationId xmlns:p14="http://schemas.microsoft.com/office/powerpoint/2010/main" val="103812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41F188-0269-4C89-B6D9-697FE7441B1C}"/>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F7273A5-78AE-4221-9CCB-1490EB331EDF}"/>
              </a:ext>
            </a:extLst>
          </p:cNvPr>
          <p:cNvSpPr>
            <a:spLocks noGrp="1"/>
          </p:cNvSpPr>
          <p:nvPr>
            <p:ph type="dt" sz="half" idx="10"/>
          </p:nvPr>
        </p:nvSpPr>
        <p:spPr/>
        <p:txBody>
          <a:bodyPr/>
          <a:lstStyle/>
          <a:p>
            <a:fld id="{050C87C8-36DC-4481-8DC1-BE1A8D649081}" type="datetimeFigureOut">
              <a:rPr lang="nb-NO" smtClean="0"/>
              <a:t>22.09.2021</a:t>
            </a:fld>
            <a:endParaRPr lang="nb-NO"/>
          </a:p>
        </p:txBody>
      </p:sp>
      <p:sp>
        <p:nvSpPr>
          <p:cNvPr id="4" name="Plassholder for bunntekst 3">
            <a:extLst>
              <a:ext uri="{FF2B5EF4-FFF2-40B4-BE49-F238E27FC236}">
                <a16:creationId xmlns:a16="http://schemas.microsoft.com/office/drawing/2014/main" id="{DB30CBE1-2C0C-4773-82AA-179218ED10B3}"/>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4260FA20-86D4-48BC-B4D2-79F11A91EE40}"/>
              </a:ext>
            </a:extLst>
          </p:cNvPr>
          <p:cNvSpPr>
            <a:spLocks noGrp="1"/>
          </p:cNvSpPr>
          <p:nvPr>
            <p:ph type="sldNum" sz="quarter" idx="12"/>
          </p:nvPr>
        </p:nvSpPr>
        <p:spPr/>
        <p:txBody>
          <a:bodyPr/>
          <a:lstStyle/>
          <a:p>
            <a:fld id="{C86E2C0A-20EF-4091-84E0-1621115B59DA}" type="slidenum">
              <a:rPr lang="nb-NO" smtClean="0"/>
              <a:t>‹#›</a:t>
            </a:fld>
            <a:endParaRPr lang="nb-NO"/>
          </a:p>
        </p:txBody>
      </p:sp>
    </p:spTree>
    <p:extLst>
      <p:ext uri="{BB962C8B-B14F-4D97-AF65-F5344CB8AC3E}">
        <p14:creationId xmlns:p14="http://schemas.microsoft.com/office/powerpoint/2010/main" val="743861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25366764-9619-40D0-B9EA-A0E1EAE8FB1F}"/>
              </a:ext>
            </a:extLst>
          </p:cNvPr>
          <p:cNvSpPr>
            <a:spLocks noGrp="1"/>
          </p:cNvSpPr>
          <p:nvPr>
            <p:ph type="dt" sz="half" idx="10"/>
          </p:nvPr>
        </p:nvSpPr>
        <p:spPr/>
        <p:txBody>
          <a:bodyPr/>
          <a:lstStyle/>
          <a:p>
            <a:fld id="{050C87C8-36DC-4481-8DC1-BE1A8D649081}" type="datetimeFigureOut">
              <a:rPr lang="nb-NO" smtClean="0"/>
              <a:t>22.09.2021</a:t>
            </a:fld>
            <a:endParaRPr lang="nb-NO"/>
          </a:p>
        </p:txBody>
      </p:sp>
      <p:sp>
        <p:nvSpPr>
          <p:cNvPr id="3" name="Plassholder for bunntekst 2">
            <a:extLst>
              <a:ext uri="{FF2B5EF4-FFF2-40B4-BE49-F238E27FC236}">
                <a16:creationId xmlns:a16="http://schemas.microsoft.com/office/drawing/2014/main" id="{B55A2FE0-14AB-47EB-9BFA-AC6C2CEDD613}"/>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34AE2AE-E2C5-4DC3-BE00-1FB6973BEE26}"/>
              </a:ext>
            </a:extLst>
          </p:cNvPr>
          <p:cNvSpPr>
            <a:spLocks noGrp="1"/>
          </p:cNvSpPr>
          <p:nvPr>
            <p:ph type="sldNum" sz="quarter" idx="12"/>
          </p:nvPr>
        </p:nvSpPr>
        <p:spPr/>
        <p:txBody>
          <a:bodyPr/>
          <a:lstStyle/>
          <a:p>
            <a:fld id="{C86E2C0A-20EF-4091-84E0-1621115B59DA}" type="slidenum">
              <a:rPr lang="nb-NO" smtClean="0"/>
              <a:t>‹#›</a:t>
            </a:fld>
            <a:endParaRPr lang="nb-NO"/>
          </a:p>
        </p:txBody>
      </p:sp>
    </p:spTree>
    <p:extLst>
      <p:ext uri="{BB962C8B-B14F-4D97-AF65-F5344CB8AC3E}">
        <p14:creationId xmlns:p14="http://schemas.microsoft.com/office/powerpoint/2010/main" val="1304216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F1C00A-9082-465D-ABA0-CFA38480441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CF02B754-FE83-4A4E-AB52-1809892EBF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30E44435-D18D-4E73-98A1-6CCB036F67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D952951-AC53-4AB7-B814-E2DCA5159781}"/>
              </a:ext>
            </a:extLst>
          </p:cNvPr>
          <p:cNvSpPr>
            <a:spLocks noGrp="1"/>
          </p:cNvSpPr>
          <p:nvPr>
            <p:ph type="dt" sz="half" idx="10"/>
          </p:nvPr>
        </p:nvSpPr>
        <p:spPr/>
        <p:txBody>
          <a:bodyPr/>
          <a:lstStyle/>
          <a:p>
            <a:fld id="{050C87C8-36DC-4481-8DC1-BE1A8D649081}" type="datetimeFigureOut">
              <a:rPr lang="nb-NO" smtClean="0"/>
              <a:t>22.09.2021</a:t>
            </a:fld>
            <a:endParaRPr lang="nb-NO"/>
          </a:p>
        </p:txBody>
      </p:sp>
      <p:sp>
        <p:nvSpPr>
          <p:cNvPr id="6" name="Plassholder for bunntekst 5">
            <a:extLst>
              <a:ext uri="{FF2B5EF4-FFF2-40B4-BE49-F238E27FC236}">
                <a16:creationId xmlns:a16="http://schemas.microsoft.com/office/drawing/2014/main" id="{0335D115-4AF8-4AA0-BFFB-EB0F392C123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75554D2-1764-440D-A659-71993BE8434B}"/>
              </a:ext>
            </a:extLst>
          </p:cNvPr>
          <p:cNvSpPr>
            <a:spLocks noGrp="1"/>
          </p:cNvSpPr>
          <p:nvPr>
            <p:ph type="sldNum" sz="quarter" idx="12"/>
          </p:nvPr>
        </p:nvSpPr>
        <p:spPr/>
        <p:txBody>
          <a:bodyPr/>
          <a:lstStyle/>
          <a:p>
            <a:fld id="{C86E2C0A-20EF-4091-84E0-1621115B59DA}" type="slidenum">
              <a:rPr lang="nb-NO" smtClean="0"/>
              <a:t>‹#›</a:t>
            </a:fld>
            <a:endParaRPr lang="nb-NO"/>
          </a:p>
        </p:txBody>
      </p:sp>
    </p:spTree>
    <p:extLst>
      <p:ext uri="{BB962C8B-B14F-4D97-AF65-F5344CB8AC3E}">
        <p14:creationId xmlns:p14="http://schemas.microsoft.com/office/powerpoint/2010/main" val="243780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AA060E-A472-4523-BB6E-2838614E2F34}"/>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1A3061D-BD37-45B9-A4C4-535A9D5F0D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B3195CA9-D24E-4491-9A86-57783C8F77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5ED021A-AB21-48B9-A1AA-3813BE858F7C}"/>
              </a:ext>
            </a:extLst>
          </p:cNvPr>
          <p:cNvSpPr>
            <a:spLocks noGrp="1"/>
          </p:cNvSpPr>
          <p:nvPr>
            <p:ph type="dt" sz="half" idx="10"/>
          </p:nvPr>
        </p:nvSpPr>
        <p:spPr/>
        <p:txBody>
          <a:bodyPr/>
          <a:lstStyle/>
          <a:p>
            <a:fld id="{050C87C8-36DC-4481-8DC1-BE1A8D649081}" type="datetimeFigureOut">
              <a:rPr lang="nb-NO" smtClean="0"/>
              <a:t>22.09.2021</a:t>
            </a:fld>
            <a:endParaRPr lang="nb-NO"/>
          </a:p>
        </p:txBody>
      </p:sp>
      <p:sp>
        <p:nvSpPr>
          <p:cNvPr id="6" name="Plassholder for bunntekst 5">
            <a:extLst>
              <a:ext uri="{FF2B5EF4-FFF2-40B4-BE49-F238E27FC236}">
                <a16:creationId xmlns:a16="http://schemas.microsoft.com/office/drawing/2014/main" id="{ABD11A5A-31F4-4A16-80F7-E52E056BBD0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201ACFA-D92A-4926-A310-068517ADCB78}"/>
              </a:ext>
            </a:extLst>
          </p:cNvPr>
          <p:cNvSpPr>
            <a:spLocks noGrp="1"/>
          </p:cNvSpPr>
          <p:nvPr>
            <p:ph type="sldNum" sz="quarter" idx="12"/>
          </p:nvPr>
        </p:nvSpPr>
        <p:spPr/>
        <p:txBody>
          <a:bodyPr/>
          <a:lstStyle/>
          <a:p>
            <a:fld id="{C86E2C0A-20EF-4091-84E0-1621115B59DA}" type="slidenum">
              <a:rPr lang="nb-NO" smtClean="0"/>
              <a:t>‹#›</a:t>
            </a:fld>
            <a:endParaRPr lang="nb-NO"/>
          </a:p>
        </p:txBody>
      </p:sp>
    </p:spTree>
    <p:extLst>
      <p:ext uri="{BB962C8B-B14F-4D97-AF65-F5344CB8AC3E}">
        <p14:creationId xmlns:p14="http://schemas.microsoft.com/office/powerpoint/2010/main" val="1051195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D5E3AD6-6EF5-4B25-A22B-5659F86113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0411199E-EF45-4B72-9DCD-2CC960D0EC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C07660D-8E2F-4E08-A815-35A69464E4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0C87C8-36DC-4481-8DC1-BE1A8D649081}" type="datetimeFigureOut">
              <a:rPr lang="nb-NO" smtClean="0"/>
              <a:t>22.09.2021</a:t>
            </a:fld>
            <a:endParaRPr lang="nb-NO"/>
          </a:p>
        </p:txBody>
      </p:sp>
      <p:sp>
        <p:nvSpPr>
          <p:cNvPr id="5" name="Plassholder for bunntekst 4">
            <a:extLst>
              <a:ext uri="{FF2B5EF4-FFF2-40B4-BE49-F238E27FC236}">
                <a16:creationId xmlns:a16="http://schemas.microsoft.com/office/drawing/2014/main" id="{E2CDADC9-3802-4B45-9824-B145C0CE34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5FF38E4C-AF22-46CB-ADFA-7994C2C569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E2C0A-20EF-4091-84E0-1621115B59DA}" type="slidenum">
              <a:rPr lang="nb-NO" smtClean="0"/>
              <a:t>‹#›</a:t>
            </a:fld>
            <a:endParaRPr lang="nb-NO"/>
          </a:p>
        </p:txBody>
      </p:sp>
    </p:spTree>
    <p:extLst>
      <p:ext uri="{BB962C8B-B14F-4D97-AF65-F5344CB8AC3E}">
        <p14:creationId xmlns:p14="http://schemas.microsoft.com/office/powerpoint/2010/main" val="26553210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8863804-E76D-419E-BCD4-8E521EC6DC32}"/>
              </a:ext>
            </a:extLst>
          </p:cNvPr>
          <p:cNvSpPr>
            <a:spLocks noGrp="1"/>
          </p:cNvSpPr>
          <p:nvPr>
            <p:ph type="ctrTitle"/>
          </p:nvPr>
        </p:nvSpPr>
        <p:spPr>
          <a:xfrm>
            <a:off x="5297762" y="640080"/>
            <a:ext cx="6251110" cy="3566160"/>
          </a:xfrm>
        </p:spPr>
        <p:txBody>
          <a:bodyPr anchor="b">
            <a:normAutofit/>
          </a:bodyPr>
          <a:lstStyle/>
          <a:p>
            <a:pPr algn="l"/>
            <a:r>
              <a:rPr lang="nb-NO" sz="5400" b="1" dirty="0"/>
              <a:t>Rotary Convention</a:t>
            </a:r>
          </a:p>
        </p:txBody>
      </p:sp>
      <p:sp>
        <p:nvSpPr>
          <p:cNvPr id="3" name="Undertittel 2">
            <a:extLst>
              <a:ext uri="{FF2B5EF4-FFF2-40B4-BE49-F238E27FC236}">
                <a16:creationId xmlns:a16="http://schemas.microsoft.com/office/drawing/2014/main" id="{27B8FFBF-A137-4EDE-9A98-C0D59F7694D2}"/>
              </a:ext>
            </a:extLst>
          </p:cNvPr>
          <p:cNvSpPr>
            <a:spLocks noGrp="1"/>
          </p:cNvSpPr>
          <p:nvPr>
            <p:ph type="subTitle" idx="1"/>
          </p:nvPr>
        </p:nvSpPr>
        <p:spPr>
          <a:xfrm>
            <a:off x="5297760" y="4636008"/>
            <a:ext cx="6251111" cy="1572768"/>
          </a:xfrm>
        </p:spPr>
        <p:txBody>
          <a:bodyPr>
            <a:normAutofit/>
          </a:bodyPr>
          <a:lstStyle/>
          <a:p>
            <a:pPr algn="l"/>
            <a:r>
              <a:rPr lang="nb-NO"/>
              <a:t>En opplevelse for livet!</a:t>
            </a:r>
          </a:p>
        </p:txBody>
      </p:sp>
      <p:pic>
        <p:nvPicPr>
          <p:cNvPr id="4" name="Bilde 3">
            <a:extLst>
              <a:ext uri="{FF2B5EF4-FFF2-40B4-BE49-F238E27FC236}">
                <a16:creationId xmlns:a16="http://schemas.microsoft.com/office/drawing/2014/main" id="{8952F1CD-76D6-4C2B-BE77-2BB14E3CA9AE}"/>
              </a:ext>
            </a:extLst>
          </p:cNvPr>
          <p:cNvPicPr>
            <a:picLocks noChangeAspect="1"/>
          </p:cNvPicPr>
          <p:nvPr/>
        </p:nvPicPr>
        <p:blipFill rotWithShape="1">
          <a:blip r:embed="rId3"/>
          <a:srcRect l="414" r="351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e 5" descr="Et bilde som inneholder utendørs, person, gress, tre&#10;&#10;Automatisk generert beskrivelse">
            <a:extLst>
              <a:ext uri="{FF2B5EF4-FFF2-40B4-BE49-F238E27FC236}">
                <a16:creationId xmlns:a16="http://schemas.microsoft.com/office/drawing/2014/main" id="{32FF5F6E-2860-42EB-A525-B70DDB6FA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7760" y="5227320"/>
            <a:ext cx="1320799" cy="990599"/>
          </a:xfrm>
          <a:prstGeom prst="rect">
            <a:avLst/>
          </a:prstGeom>
        </p:spPr>
      </p:pic>
      <p:sp>
        <p:nvSpPr>
          <p:cNvPr id="8" name="Rektangel 7">
            <a:extLst>
              <a:ext uri="{FF2B5EF4-FFF2-40B4-BE49-F238E27FC236}">
                <a16:creationId xmlns:a16="http://schemas.microsoft.com/office/drawing/2014/main" id="{896E28DE-0316-4261-8270-423F15951F83}"/>
              </a:ext>
            </a:extLst>
          </p:cNvPr>
          <p:cNvSpPr/>
          <p:nvPr/>
        </p:nvSpPr>
        <p:spPr>
          <a:xfrm>
            <a:off x="9836940" y="6314660"/>
            <a:ext cx="1682437" cy="4283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b-NO" sz="1200" dirty="0"/>
              <a:t>Bjørn Rismyhr AG3, DCC</a:t>
            </a:r>
          </a:p>
        </p:txBody>
      </p:sp>
    </p:spTree>
    <p:extLst>
      <p:ext uri="{BB962C8B-B14F-4D97-AF65-F5344CB8AC3E}">
        <p14:creationId xmlns:p14="http://schemas.microsoft.com/office/powerpoint/2010/main" val="66872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9" name="Freeform: Shape 8">
            <a:extLst>
              <a:ext uri="{FF2B5EF4-FFF2-40B4-BE49-F238E27FC236}">
                <a16:creationId xmlns:a16="http://schemas.microsoft.com/office/drawing/2014/main" id="{DEAEE08D-A745-4391-9073-9E99767E0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4539" y="266074"/>
            <a:ext cx="7489662" cy="625218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Bilde 1" descr="Et bilde som inneholder tekst&#10;&#10;Automatisk generert beskrivelse">
            <a:extLst>
              <a:ext uri="{FF2B5EF4-FFF2-40B4-BE49-F238E27FC236}">
                <a16:creationId xmlns:a16="http://schemas.microsoft.com/office/drawing/2014/main" id="{53B2EBE5-5265-40AF-9565-E166206C070D}"/>
              </a:ext>
            </a:extLst>
          </p:cNvPr>
          <p:cNvPicPr/>
          <p:nvPr/>
        </p:nvPicPr>
        <p:blipFill rotWithShape="1">
          <a:blip r:embed="rId3">
            <a:extLst>
              <a:ext uri="{28A0092B-C50C-407E-A947-70E740481C1C}">
                <a14:useLocalDpi xmlns:a14="http://schemas.microsoft.com/office/drawing/2010/main" val="0"/>
              </a:ext>
            </a:extLst>
          </a:blip>
          <a:srcRect t="30459" r="1" b="10370"/>
          <a:stretch/>
        </p:blipFill>
        <p:spPr bwMode="auto">
          <a:xfrm>
            <a:off x="2659414" y="339746"/>
            <a:ext cx="7203799" cy="6030364"/>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a:noFill/>
        </p:spPr>
      </p:pic>
      <p:sp>
        <p:nvSpPr>
          <p:cNvPr id="11" name="Freeform: Shape 10">
            <a:extLst>
              <a:ext uri="{FF2B5EF4-FFF2-40B4-BE49-F238E27FC236}">
                <a16:creationId xmlns:a16="http://schemas.microsoft.com/office/drawing/2014/main" id="{7E862DF0-097D-4BBD-A1A1-35B522C5E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59414" y="339746"/>
            <a:ext cx="7203799" cy="6030364"/>
          </a:xfrm>
          <a:custGeom>
            <a:avLst/>
            <a:gdLst>
              <a:gd name="connsiteX0" fmla="*/ 4090459 w 7203799"/>
              <a:gd name="connsiteY0" fmla="*/ 146611 h 6030364"/>
              <a:gd name="connsiteX1" fmla="*/ 2634463 w 7203799"/>
              <a:gd name="connsiteY1" fmla="*/ 392518 h 6030364"/>
              <a:gd name="connsiteX2" fmla="*/ 1340972 w 7203799"/>
              <a:gd name="connsiteY2" fmla="*/ 1068045 h 6030364"/>
              <a:gd name="connsiteX3" fmla="*/ 446301 w 7203799"/>
              <a:gd name="connsiteY3" fmla="*/ 2042135 h 6030364"/>
              <a:gd name="connsiteX4" fmla="*/ 121886 w 7203799"/>
              <a:gd name="connsiteY4" fmla="*/ 3175764 h 6030364"/>
              <a:gd name="connsiteX5" fmla="*/ 658808 w 7203799"/>
              <a:gd name="connsiteY5" fmla="*/ 4228382 h 6030364"/>
              <a:gd name="connsiteX6" fmla="*/ 929352 w 7203799"/>
              <a:gd name="connsiteY6" fmla="*/ 4562487 h 6030364"/>
              <a:gd name="connsiteX7" fmla="*/ 3467971 w 7203799"/>
              <a:gd name="connsiteY7" fmla="*/ 5868460 h 6030364"/>
              <a:gd name="connsiteX8" fmla="*/ 5395115 w 7203799"/>
              <a:gd name="connsiteY8" fmla="*/ 5065016 h 6030364"/>
              <a:gd name="connsiteX9" fmla="*/ 5629645 w 7203799"/>
              <a:gd name="connsiteY9" fmla="*/ 4905476 h 6030364"/>
              <a:gd name="connsiteX10" fmla="*/ 6696345 w 7203799"/>
              <a:gd name="connsiteY10" fmla="*/ 4071455 h 6030364"/>
              <a:gd name="connsiteX11" fmla="*/ 7056622 w 7203799"/>
              <a:gd name="connsiteY11" fmla="*/ 3175764 h 6030364"/>
              <a:gd name="connsiteX12" fmla="*/ 6247816 w 7203799"/>
              <a:gd name="connsiteY12" fmla="*/ 991737 h 6030364"/>
              <a:gd name="connsiteX13" fmla="*/ 5337969 w 7203799"/>
              <a:gd name="connsiteY13" fmla="*/ 375142 h 6030364"/>
              <a:gd name="connsiteX14" fmla="*/ 4090459 w 7203799"/>
              <a:gd name="connsiteY14" fmla="*/ 146611 h 6030364"/>
              <a:gd name="connsiteX15" fmla="*/ 4122552 w 7203799"/>
              <a:gd name="connsiteY15" fmla="*/ 0 h 6030364"/>
              <a:gd name="connsiteX16" fmla="*/ 5418463 w 7203799"/>
              <a:gd name="connsiteY16" fmla="*/ 240852 h 6030364"/>
              <a:gd name="connsiteX17" fmla="*/ 6363612 w 7203799"/>
              <a:gd name="connsiteY17" fmla="*/ 890695 h 6030364"/>
              <a:gd name="connsiteX18" fmla="*/ 7203799 w 7203799"/>
              <a:gd name="connsiteY18" fmla="*/ 3192481 h 6030364"/>
              <a:gd name="connsiteX19" fmla="*/ 6829541 w 7203799"/>
              <a:gd name="connsiteY19" fmla="*/ 4136467 h 6030364"/>
              <a:gd name="connsiteX20" fmla="*/ 5721456 w 7203799"/>
              <a:gd name="connsiteY20" fmla="*/ 5015457 h 6030364"/>
              <a:gd name="connsiteX21" fmla="*/ 5477826 w 7203799"/>
              <a:gd name="connsiteY21" fmla="*/ 5183599 h 6030364"/>
              <a:gd name="connsiteX22" fmla="*/ 3475911 w 7203799"/>
              <a:gd name="connsiteY22" fmla="*/ 6030364 h 6030364"/>
              <a:gd name="connsiteX23" fmla="*/ 838794 w 7203799"/>
              <a:gd name="connsiteY23" fmla="*/ 4653974 h 6030364"/>
              <a:gd name="connsiteX24" fmla="*/ 557754 w 7203799"/>
              <a:gd name="connsiteY24" fmla="*/ 4301854 h 6030364"/>
              <a:gd name="connsiteX25" fmla="*/ 0 w 7203799"/>
              <a:gd name="connsiteY25" fmla="*/ 3192481 h 6030364"/>
              <a:gd name="connsiteX26" fmla="*/ 337002 w 7203799"/>
              <a:gd name="connsiteY26" fmla="*/ 1997729 h 6030364"/>
              <a:gd name="connsiteX27" fmla="*/ 1266386 w 7203799"/>
              <a:gd name="connsiteY27" fmla="*/ 971116 h 6030364"/>
              <a:gd name="connsiteX28" fmla="*/ 2610064 w 7203799"/>
              <a:gd name="connsiteY28" fmla="*/ 259166 h 6030364"/>
              <a:gd name="connsiteX29" fmla="*/ 4122552 w 7203799"/>
              <a:gd name="connsiteY29" fmla="*/ 0 h 603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03799" h="6030364">
                <a:moveTo>
                  <a:pt x="4090459" y="146611"/>
                </a:moveTo>
                <a:cubicBezTo>
                  <a:pt x="3606963" y="146611"/>
                  <a:pt x="3116919" y="229322"/>
                  <a:pt x="2634463" y="392518"/>
                </a:cubicBezTo>
                <a:cubicBezTo>
                  <a:pt x="2164657" y="551144"/>
                  <a:pt x="1717473" y="784767"/>
                  <a:pt x="1340972" y="1068045"/>
                </a:cubicBezTo>
                <a:cubicBezTo>
                  <a:pt x="957924" y="1356158"/>
                  <a:pt x="656874" y="1683987"/>
                  <a:pt x="446301" y="2042135"/>
                </a:cubicBezTo>
                <a:cubicBezTo>
                  <a:pt x="231114" y="2408251"/>
                  <a:pt x="121886" y="2789658"/>
                  <a:pt x="121886" y="3175764"/>
                </a:cubicBezTo>
                <a:cubicBezTo>
                  <a:pt x="121886" y="3564616"/>
                  <a:pt x="296147" y="3791707"/>
                  <a:pt x="658808" y="4228382"/>
                </a:cubicBezTo>
                <a:cubicBezTo>
                  <a:pt x="746310" y="4333697"/>
                  <a:pt x="836791" y="4442668"/>
                  <a:pt x="929352" y="4562487"/>
                </a:cubicBezTo>
                <a:cubicBezTo>
                  <a:pt x="1636666" y="5477909"/>
                  <a:pt x="2395913" y="5868460"/>
                  <a:pt x="3467971" y="5868460"/>
                </a:cubicBezTo>
                <a:cubicBezTo>
                  <a:pt x="4171563" y="5868460"/>
                  <a:pt x="4687799" y="5550298"/>
                  <a:pt x="5395115" y="5065016"/>
                </a:cubicBezTo>
                <a:cubicBezTo>
                  <a:pt x="5474133" y="5010792"/>
                  <a:pt x="5553154" y="4957219"/>
                  <a:pt x="5629645" y="4905476"/>
                </a:cubicBezTo>
                <a:cubicBezTo>
                  <a:pt x="6044240" y="4624684"/>
                  <a:pt x="6435769" y="4359438"/>
                  <a:pt x="6696345" y="4071455"/>
                </a:cubicBezTo>
                <a:cubicBezTo>
                  <a:pt x="6945459" y="3796151"/>
                  <a:pt x="7056622" y="3519931"/>
                  <a:pt x="7056622" y="3175764"/>
                </a:cubicBezTo>
                <a:cubicBezTo>
                  <a:pt x="7056622" y="2313128"/>
                  <a:pt x="6769413" y="1537514"/>
                  <a:pt x="6247816" y="991737"/>
                </a:cubicBezTo>
                <a:cubicBezTo>
                  <a:pt x="5992603" y="724794"/>
                  <a:pt x="5686492" y="517301"/>
                  <a:pt x="5337969" y="375142"/>
                </a:cubicBezTo>
                <a:cubicBezTo>
                  <a:pt x="4966082" y="223571"/>
                  <a:pt x="4546427" y="146611"/>
                  <a:pt x="4090459" y="146611"/>
                </a:cubicBezTo>
                <a:close/>
                <a:moveTo>
                  <a:pt x="4122552" y="0"/>
                </a:moveTo>
                <a:cubicBezTo>
                  <a:pt x="4596209"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7" y="5695047"/>
                  <a:pt x="4206801" y="6030364"/>
                  <a:pt x="3475911" y="6030364"/>
                </a:cubicBezTo>
                <a:cubicBezTo>
                  <a:pt x="2362258" y="6030364"/>
                  <a:pt x="1573553" y="5618755"/>
                  <a:pt x="838794" y="4653974"/>
                </a:cubicBezTo>
                <a:cubicBezTo>
                  <a:pt x="742641" y="4527696"/>
                  <a:pt x="648651" y="4412849"/>
                  <a:pt x="557754" y="4301854"/>
                </a:cubicBezTo>
                <a:cubicBezTo>
                  <a:pt x="181022" y="3841635"/>
                  <a:pt x="0" y="3602300"/>
                  <a:pt x="0" y="3192481"/>
                </a:cubicBezTo>
                <a:cubicBezTo>
                  <a:pt x="0" y="2785556"/>
                  <a:pt x="113467" y="2383584"/>
                  <a:pt x="337002" y="1997729"/>
                </a:cubicBezTo>
                <a:cubicBezTo>
                  <a:pt x="555744" y="1620270"/>
                  <a:pt x="868475" y="1274763"/>
                  <a:pt x="1266386" y="971116"/>
                </a:cubicBezTo>
                <a:cubicBezTo>
                  <a:pt x="1657494" y="672565"/>
                  <a:pt x="2122028" y="426344"/>
                  <a:pt x="2610064" y="259166"/>
                </a:cubicBezTo>
                <a:cubicBezTo>
                  <a:pt x="3111237" y="87171"/>
                  <a:pt x="3620296" y="0"/>
                  <a:pt x="4122552"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638875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bygning, utendørs, himmel, vann&#10;&#10;Automatisk generert beskrivelse">
            <a:extLst>
              <a:ext uri="{FF2B5EF4-FFF2-40B4-BE49-F238E27FC236}">
                <a16:creationId xmlns:a16="http://schemas.microsoft.com/office/drawing/2014/main" id="{BF94D024-4D3E-4965-81D7-6C4C2B4EBB9F}"/>
              </a:ext>
            </a:extLst>
          </p:cNvPr>
          <p:cNvPicPr>
            <a:picLocks noChangeAspect="1"/>
          </p:cNvPicPr>
          <p:nvPr/>
        </p:nvPicPr>
        <p:blipFill rotWithShape="1">
          <a:blip r:embed="rId3">
            <a:extLst>
              <a:ext uri="{28A0092B-C50C-407E-A947-70E740481C1C}">
                <a14:useLocalDpi xmlns:a14="http://schemas.microsoft.com/office/drawing/2010/main" val="0"/>
              </a:ext>
            </a:extLst>
          </a:blip>
          <a:srcRect t="45393" b="24514"/>
          <a:stretch/>
        </p:blipFill>
        <p:spPr>
          <a:xfrm>
            <a:off x="20" y="10"/>
            <a:ext cx="12191980" cy="6857990"/>
          </a:xfrm>
          <a:prstGeom prst="rect">
            <a:avLst/>
          </a:prstGeom>
        </p:spPr>
      </p:pic>
      <p:sp>
        <p:nvSpPr>
          <p:cNvPr id="2" name="Tittel 1">
            <a:extLst>
              <a:ext uri="{FF2B5EF4-FFF2-40B4-BE49-F238E27FC236}">
                <a16:creationId xmlns:a16="http://schemas.microsoft.com/office/drawing/2014/main" id="{D2FF86D4-B50B-46ED-9855-B191F9A14252}"/>
              </a:ext>
            </a:extLst>
          </p:cNvPr>
          <p:cNvSpPr>
            <a:spLocks noGrp="1"/>
          </p:cNvSpPr>
          <p:nvPr>
            <p:ph type="ctrTitle"/>
          </p:nvPr>
        </p:nvSpPr>
        <p:spPr>
          <a:xfrm>
            <a:off x="8022021" y="3231931"/>
            <a:ext cx="3852041" cy="1834056"/>
          </a:xfrm>
        </p:spPr>
        <p:txBody>
          <a:bodyPr>
            <a:normAutofit/>
          </a:bodyPr>
          <a:lstStyle/>
          <a:p>
            <a:r>
              <a:rPr lang="nb-NO" sz="2800" b="1" dirty="0" err="1">
                <a:solidFill>
                  <a:schemeClr val="bg1"/>
                </a:solidFill>
                <a:latin typeface="Times New Roman" panose="02020603050405020304" pitchFamily="18" charset="0"/>
                <a:cs typeface="Times New Roman" panose="02020603050405020304" pitchFamily="18" charset="0"/>
              </a:rPr>
              <a:t>Rotary</a:t>
            </a:r>
            <a:r>
              <a:rPr lang="nb-NO" sz="2800" b="1" dirty="0">
                <a:solidFill>
                  <a:schemeClr val="bg1"/>
                </a:solidFill>
                <a:latin typeface="Times New Roman" panose="02020603050405020304" pitchFamily="18" charset="0"/>
                <a:cs typeface="Times New Roman" panose="02020603050405020304" pitchFamily="18" charset="0"/>
              </a:rPr>
              <a:t> International Convention </a:t>
            </a:r>
          </a:p>
        </p:txBody>
      </p:sp>
      <p:sp>
        <p:nvSpPr>
          <p:cNvPr id="3" name="Undertittel 2">
            <a:extLst>
              <a:ext uri="{FF2B5EF4-FFF2-40B4-BE49-F238E27FC236}">
                <a16:creationId xmlns:a16="http://schemas.microsoft.com/office/drawing/2014/main" id="{BEC06D6A-5911-4FE1-A090-202DF55600C1}"/>
              </a:ext>
            </a:extLst>
          </p:cNvPr>
          <p:cNvSpPr>
            <a:spLocks noGrp="1"/>
          </p:cNvSpPr>
          <p:nvPr>
            <p:ph type="subTitle" idx="1"/>
          </p:nvPr>
        </p:nvSpPr>
        <p:spPr>
          <a:xfrm>
            <a:off x="7782910" y="5242675"/>
            <a:ext cx="4330262" cy="683284"/>
          </a:xfrm>
        </p:spPr>
        <p:txBody>
          <a:bodyPr>
            <a:normAutofit/>
          </a:bodyPr>
          <a:lstStyle/>
          <a:p>
            <a:r>
              <a:rPr lang="nb-NO" sz="2000" b="1" dirty="0">
                <a:solidFill>
                  <a:schemeClr val="bg1"/>
                </a:solidFill>
                <a:latin typeface="Times New Roman" panose="02020603050405020304" pitchFamily="18" charset="0"/>
                <a:cs typeface="Times New Roman" panose="02020603050405020304" pitchFamily="18" charset="0"/>
              </a:rPr>
              <a:t>Hamburg 31.5-6.6 2019</a:t>
            </a:r>
          </a:p>
        </p:txBody>
      </p:sp>
    </p:spTree>
    <p:extLst>
      <p:ext uri="{BB962C8B-B14F-4D97-AF65-F5344CB8AC3E}">
        <p14:creationId xmlns:p14="http://schemas.microsoft.com/office/powerpoint/2010/main" val="529648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Bilde 3" descr="Et bilde som inneholder utendørs, bygning, himmel, personer&#10;&#10;Automatisk generert beskrivelse">
            <a:extLst>
              <a:ext uri="{FF2B5EF4-FFF2-40B4-BE49-F238E27FC236}">
                <a16:creationId xmlns:a16="http://schemas.microsoft.com/office/drawing/2014/main" id="{E378A7F9-ACCC-4D1A-BAF9-140DDB485B49}"/>
              </a:ext>
            </a:extLst>
          </p:cNvPr>
          <p:cNvPicPr>
            <a:picLocks noChangeAspect="1"/>
          </p:cNvPicPr>
          <p:nvPr/>
        </p:nvPicPr>
        <p:blipFill rotWithShape="1">
          <a:blip r:embed="rId3">
            <a:extLst>
              <a:ext uri="{28A0092B-C50C-407E-A947-70E740481C1C}">
                <a14:useLocalDpi xmlns:a14="http://schemas.microsoft.com/office/drawing/2010/main" val="0"/>
              </a:ext>
            </a:extLst>
          </a:blip>
          <a:srcRect t="24383" r="1" b="7381"/>
          <a:stretch/>
        </p:blipFill>
        <p:spPr>
          <a:xfrm>
            <a:off x="4654296" y="10"/>
            <a:ext cx="7537707" cy="6857990"/>
          </a:xfrm>
          <a:prstGeom prst="rect">
            <a:avLst/>
          </a:prstGeom>
        </p:spPr>
      </p:pic>
      <p:sp>
        <p:nvSpPr>
          <p:cNvPr id="32" name="Rectangle 21">
            <a:extLst>
              <a:ext uri="{FF2B5EF4-FFF2-40B4-BE49-F238E27FC236}">
                <a16:creationId xmlns:a16="http://schemas.microsoft.com/office/drawing/2014/main" id="{E9DCA5EA-C9F1-43F7-8CD9-E7D77919E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099" y="806357"/>
            <a:ext cx="6734553"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descr="Et bilde som inneholder utendørs, gress, lastebil, himmel&#10;&#10;Automatisk generert beskrivelse">
            <a:extLst>
              <a:ext uri="{FF2B5EF4-FFF2-40B4-BE49-F238E27FC236}">
                <a16:creationId xmlns:a16="http://schemas.microsoft.com/office/drawing/2014/main" id="{1244D519-526E-4289-B39B-608A4FA364E0}"/>
              </a:ext>
            </a:extLst>
          </p:cNvPr>
          <p:cNvPicPr>
            <a:picLocks noChangeAspect="1"/>
          </p:cNvPicPr>
          <p:nvPr/>
        </p:nvPicPr>
        <p:blipFill rotWithShape="1">
          <a:blip r:embed="rId4">
            <a:extLst>
              <a:ext uri="{28A0092B-C50C-407E-A947-70E740481C1C}">
                <a14:useLocalDpi xmlns:a14="http://schemas.microsoft.com/office/drawing/2010/main" val="0"/>
              </a:ext>
            </a:extLst>
          </a:blip>
          <a:srcRect r="1" b="14113"/>
          <a:stretch/>
        </p:blipFill>
        <p:spPr>
          <a:xfrm>
            <a:off x="962403" y="979071"/>
            <a:ext cx="6409944" cy="4583188"/>
          </a:xfrm>
          <a:prstGeom prst="rect">
            <a:avLst/>
          </a:prstGeom>
        </p:spPr>
      </p:pic>
    </p:spTree>
    <p:extLst>
      <p:ext uri="{BB962C8B-B14F-4D97-AF65-F5344CB8AC3E}">
        <p14:creationId xmlns:p14="http://schemas.microsoft.com/office/powerpoint/2010/main" val="541384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1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3061" cy="686920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1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tel 1">
            <a:extLst>
              <a:ext uri="{FF2B5EF4-FFF2-40B4-BE49-F238E27FC236}">
                <a16:creationId xmlns:a16="http://schemas.microsoft.com/office/drawing/2014/main" id="{30A7348E-57F1-4E52-8075-D07E03838843}"/>
              </a:ext>
            </a:extLst>
          </p:cNvPr>
          <p:cNvSpPr>
            <a:spLocks noGrp="1"/>
          </p:cNvSpPr>
          <p:nvPr>
            <p:ph type="title"/>
          </p:nvPr>
        </p:nvSpPr>
        <p:spPr>
          <a:xfrm>
            <a:off x="1378425" y="5199797"/>
            <a:ext cx="9435152" cy="789673"/>
          </a:xfrm>
        </p:spPr>
        <p:txBody>
          <a:bodyPr vert="horz" lIns="91440" tIns="45720" rIns="91440" bIns="45720" rtlCol="0" anchor="ctr">
            <a:normAutofit/>
          </a:bodyPr>
          <a:lstStyle/>
          <a:p>
            <a:pPr algn="ctr"/>
            <a:r>
              <a:rPr lang="en-US" sz="4000" kern="1200">
                <a:solidFill>
                  <a:schemeClr val="bg1"/>
                </a:solidFill>
                <a:latin typeface="+mj-lt"/>
                <a:ea typeface="+mj-ea"/>
                <a:cs typeface="+mj-cs"/>
              </a:rPr>
              <a:t>Taipei, Taiwan 12-16 juni 2021</a:t>
            </a:r>
          </a:p>
        </p:txBody>
      </p:sp>
      <p:sp>
        <p:nvSpPr>
          <p:cNvPr id="38" name="Freeform: Shape 37">
            <a:extLst>
              <a:ext uri="{FF2B5EF4-FFF2-40B4-BE49-F238E27FC236}">
                <a16:creationId xmlns:a16="http://schemas.microsoft.com/office/drawing/2014/main" id="{A7795DFA-888F-47E2-B44E-DE1D3B3E4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58957"/>
          </a:xfrm>
          <a:custGeom>
            <a:avLst/>
            <a:gdLst>
              <a:gd name="connsiteX0" fmla="*/ 0 w 12192000"/>
              <a:gd name="connsiteY0" fmla="*/ 0 h 5058957"/>
              <a:gd name="connsiteX1" fmla="*/ 12192000 w 12192000"/>
              <a:gd name="connsiteY1" fmla="*/ 0 h 5058957"/>
              <a:gd name="connsiteX2" fmla="*/ 12192000 w 12192000"/>
              <a:gd name="connsiteY2" fmla="*/ 259692 h 5058957"/>
              <a:gd name="connsiteX3" fmla="*/ 12192000 w 12192000"/>
              <a:gd name="connsiteY3" fmla="*/ 3542069 h 5058957"/>
              <a:gd name="connsiteX4" fmla="*/ 12192000 w 12192000"/>
              <a:gd name="connsiteY4" fmla="*/ 3734194 h 5058957"/>
              <a:gd name="connsiteX5" fmla="*/ 12192000 w 12192000"/>
              <a:gd name="connsiteY5" fmla="*/ 4710012 h 5058957"/>
              <a:gd name="connsiteX6" fmla="*/ 12113803 w 12192000"/>
              <a:gd name="connsiteY6" fmla="*/ 4718295 h 5058957"/>
              <a:gd name="connsiteX7" fmla="*/ 6753597 w 12192000"/>
              <a:gd name="connsiteY7" fmla="*/ 5041852 h 5058957"/>
              <a:gd name="connsiteX8" fmla="*/ 400746 w 12192000"/>
              <a:gd name="connsiteY8" fmla="*/ 4870509 h 5058957"/>
              <a:gd name="connsiteX9" fmla="*/ 0 w 12192000"/>
              <a:gd name="connsiteY9" fmla="*/ 4833533 h 5058957"/>
              <a:gd name="connsiteX10" fmla="*/ 0 w 12192000"/>
              <a:gd name="connsiteY10" fmla="*/ 3734194 h 5058957"/>
              <a:gd name="connsiteX11" fmla="*/ 0 w 12192000"/>
              <a:gd name="connsiteY11" fmla="*/ 3542069 h 5058957"/>
              <a:gd name="connsiteX12" fmla="*/ 0 w 12192000"/>
              <a:gd name="connsiteY12" fmla="*/ 259692 h 505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a:solidFill>
            <a:schemeClr val="bg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B9E83A2E-E593-4D2F-A016-385B34530584}"/>
              </a:ext>
            </a:extLst>
          </p:cNvPr>
          <p:cNvPicPr>
            <a:picLocks noChangeAspect="1"/>
          </p:cNvPicPr>
          <p:nvPr/>
        </p:nvPicPr>
        <p:blipFill>
          <a:blip r:embed="rId3"/>
          <a:stretch>
            <a:fillRect/>
          </a:stretch>
        </p:blipFill>
        <p:spPr>
          <a:xfrm>
            <a:off x="643467" y="1194956"/>
            <a:ext cx="10914060" cy="2728515"/>
          </a:xfrm>
          <a:prstGeom prst="rect">
            <a:avLst/>
          </a:prstGeom>
        </p:spPr>
      </p:pic>
    </p:spTree>
    <p:extLst>
      <p:ext uri="{BB962C8B-B14F-4D97-AF65-F5344CB8AC3E}">
        <p14:creationId xmlns:p14="http://schemas.microsoft.com/office/powerpoint/2010/main" val="2400952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Shape 27">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Bilde 1">
            <a:extLst>
              <a:ext uri="{FF2B5EF4-FFF2-40B4-BE49-F238E27FC236}">
                <a16:creationId xmlns:a16="http://schemas.microsoft.com/office/drawing/2014/main" id="{C0B05E81-9D21-4C7D-8553-CD831D6BE17F}"/>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37376" y="1308853"/>
            <a:ext cx="3343202" cy="3343202"/>
          </a:xfrm>
          <a:prstGeom prst="rect">
            <a:avLst/>
          </a:prstGeom>
          <a:noFill/>
        </p:spPr>
      </p:pic>
      <p:sp>
        <p:nvSpPr>
          <p:cNvPr id="30" name="Freeform: Shape 29">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Grafikk 1">
            <a:extLst>
              <a:ext uri="{FF2B5EF4-FFF2-40B4-BE49-F238E27FC236}">
                <a16:creationId xmlns:a16="http://schemas.microsoft.com/office/drawing/2014/main" id="{429F7879-887A-443A-A561-44035442C091}"/>
              </a:ext>
            </a:extLst>
          </p:cNvPr>
          <p:cNvPicPr/>
          <p:nvPr/>
        </p:nvPicPr>
        <p:blipFill>
          <a:blip r:embed="rId4">
            <a:extLst>
              <a:ext uri="{96DAC541-7B7A-43D3-8B79-37D633B846F1}">
                <asvg:svgBlip xmlns:asvg="http://schemas.microsoft.com/office/drawing/2016/SVG/main" r:embed="rId5"/>
              </a:ext>
            </a:extLst>
          </a:blip>
          <a:stretch>
            <a:fillRect/>
          </a:stretch>
        </p:blipFill>
        <p:spPr>
          <a:xfrm>
            <a:off x="5545244" y="2005256"/>
            <a:ext cx="6020730" cy="3386660"/>
          </a:xfrm>
          <a:prstGeom prst="rect">
            <a:avLst/>
          </a:prstGeom>
        </p:spPr>
      </p:pic>
    </p:spTree>
    <p:extLst>
      <p:ext uri="{BB962C8B-B14F-4D97-AF65-F5344CB8AC3E}">
        <p14:creationId xmlns:p14="http://schemas.microsoft.com/office/powerpoint/2010/main" val="2861173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5E642C2-DD31-44C5-AEDD-0900123EEB40}"/>
              </a:ext>
            </a:extLst>
          </p:cNvPr>
          <p:cNvPicPr>
            <a:picLocks noChangeAspect="1"/>
          </p:cNvPicPr>
          <p:nvPr/>
        </p:nvPicPr>
        <p:blipFill rotWithShape="1">
          <a:blip r:embed="rId3">
            <a:extLst>
              <a:ext uri="{28A0092B-C50C-407E-A947-70E740481C1C}">
                <a14:useLocalDpi xmlns:a14="http://schemas.microsoft.com/office/drawing/2010/main" val="0"/>
              </a:ext>
            </a:extLst>
          </a:blip>
          <a:srcRect t="26102" r="-1" b="14484"/>
          <a:stretch/>
        </p:blipFill>
        <p:spPr>
          <a:xfrm>
            <a:off x="7967351" y="-1"/>
            <a:ext cx="4224651" cy="3346705"/>
          </a:xfrm>
          <a:custGeom>
            <a:avLst/>
            <a:gdLst/>
            <a:ahLst/>
            <a:cxnLst/>
            <a:rect l="l" t="t" r="r" b="b"/>
            <a:pathLst>
              <a:path w="4224651" h="3346705">
                <a:moveTo>
                  <a:pt x="1549963" y="0"/>
                </a:moveTo>
                <a:lnTo>
                  <a:pt x="1555540" y="0"/>
                </a:lnTo>
                <a:lnTo>
                  <a:pt x="2621768" y="0"/>
                </a:lnTo>
                <a:lnTo>
                  <a:pt x="4224651" y="0"/>
                </a:lnTo>
                <a:lnTo>
                  <a:pt x="4224651" y="3346705"/>
                </a:lnTo>
                <a:lnTo>
                  <a:pt x="0" y="3346705"/>
                </a:lnTo>
                <a:close/>
              </a:path>
            </a:pathLst>
          </a:custGeom>
        </p:spPr>
      </p:pic>
      <p:pic>
        <p:nvPicPr>
          <p:cNvPr id="2" name="Bilde 1">
            <a:extLst>
              <a:ext uri="{FF2B5EF4-FFF2-40B4-BE49-F238E27FC236}">
                <a16:creationId xmlns:a16="http://schemas.microsoft.com/office/drawing/2014/main" id="{7C28E90A-55DF-40AB-8780-1FCA3B4F35AD}"/>
              </a:ext>
            </a:extLst>
          </p:cNvPr>
          <p:cNvPicPr>
            <a:picLocks noChangeAspect="1"/>
          </p:cNvPicPr>
          <p:nvPr/>
        </p:nvPicPr>
        <p:blipFill rotWithShape="1">
          <a:blip r:embed="rId4"/>
          <a:srcRect l="992" r="12744" b="-2"/>
          <a:stretch/>
        </p:blipFill>
        <p:spPr>
          <a:xfrm>
            <a:off x="4493435" y="243"/>
            <a:ext cx="7698564" cy="3346705"/>
          </a:xfrm>
          <a:custGeom>
            <a:avLst/>
            <a:gdLst/>
            <a:ahLst/>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p:spPr>
      </p:pic>
      <p:pic>
        <p:nvPicPr>
          <p:cNvPr id="3" name="Bilde 2">
            <a:extLst>
              <a:ext uri="{FF2B5EF4-FFF2-40B4-BE49-F238E27FC236}">
                <a16:creationId xmlns:a16="http://schemas.microsoft.com/office/drawing/2014/main" id="{6543715F-9FED-432B-AF5E-7C3E71C5AF84}"/>
              </a:ext>
            </a:extLst>
          </p:cNvPr>
          <p:cNvPicPr>
            <a:picLocks noChangeAspect="1"/>
          </p:cNvPicPr>
          <p:nvPr/>
        </p:nvPicPr>
        <p:blipFill rotWithShape="1">
          <a:blip r:embed="rId5">
            <a:extLst>
              <a:ext uri="{28A0092B-C50C-407E-A947-70E740481C1C}">
                <a14:useLocalDpi xmlns:a14="http://schemas.microsoft.com/office/drawing/2010/main" val="0"/>
              </a:ext>
            </a:extLst>
          </a:blip>
          <a:srcRect t="13834" r="-3" b="10013"/>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4" name="Bilde 3">
            <a:extLst>
              <a:ext uri="{FF2B5EF4-FFF2-40B4-BE49-F238E27FC236}">
                <a16:creationId xmlns:a16="http://schemas.microsoft.com/office/drawing/2014/main" id="{90567425-F308-493B-B680-9A7473C9EABC}"/>
              </a:ext>
            </a:extLst>
          </p:cNvPr>
          <p:cNvPicPr>
            <a:picLocks noChangeAspect="1"/>
          </p:cNvPicPr>
          <p:nvPr/>
        </p:nvPicPr>
        <p:blipFill rotWithShape="1">
          <a:blip r:embed="rId6"/>
          <a:srcRect r="6175"/>
          <a:stretch/>
        </p:blipFill>
        <p:spPr>
          <a:xfrm>
            <a:off x="6350090"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7" name="Bilde 6">
            <a:extLst>
              <a:ext uri="{FF2B5EF4-FFF2-40B4-BE49-F238E27FC236}">
                <a16:creationId xmlns:a16="http://schemas.microsoft.com/office/drawing/2014/main" id="{53B8B63A-A0FD-4642-B9F3-8D1106B141A1}"/>
              </a:ext>
            </a:extLst>
          </p:cNvPr>
          <p:cNvPicPr>
            <a:picLocks noChangeAspect="1"/>
          </p:cNvPicPr>
          <p:nvPr/>
        </p:nvPicPr>
        <p:blipFill rotWithShape="1">
          <a:blip r:embed="rId7"/>
          <a:srcRect t="22717" r="-2" b="-2"/>
          <a:stretch/>
        </p:blipFill>
        <p:spPr>
          <a:xfrm>
            <a:off x="-1" y="3511295"/>
            <a:ext cx="769856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3966098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E54D03D-1A81-4D12-BEEB-5A24D4CF01FD}"/>
              </a:ext>
            </a:extLst>
          </p:cNvPr>
          <p:cNvPicPr>
            <a:picLocks noChangeAspect="1"/>
          </p:cNvPicPr>
          <p:nvPr/>
        </p:nvPicPr>
        <p:blipFill rotWithShape="1">
          <a:blip r:embed="rId3">
            <a:extLst>
              <a:ext uri="{28A0092B-C50C-407E-A947-70E740481C1C}">
                <a14:useLocalDpi xmlns:a14="http://schemas.microsoft.com/office/drawing/2010/main" val="0"/>
              </a:ext>
            </a:extLst>
          </a:blip>
          <a:srcRect t="4796" b="17364"/>
          <a:stretch/>
        </p:blipFill>
        <p:spPr>
          <a:xfrm>
            <a:off x="20" y="1282"/>
            <a:ext cx="12191980" cy="6856718"/>
          </a:xfrm>
          <a:prstGeom prst="rect">
            <a:avLst/>
          </a:prstGeom>
        </p:spPr>
      </p:pic>
    </p:spTree>
    <p:extLst>
      <p:ext uri="{BB962C8B-B14F-4D97-AF65-F5344CB8AC3E}">
        <p14:creationId xmlns:p14="http://schemas.microsoft.com/office/powerpoint/2010/main" val="3120324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descr="Et bilde som inneholder tekst, blå, utendørs, skilt&#10;&#10;Automatisk generert beskrivelse">
            <a:extLst>
              <a:ext uri="{FF2B5EF4-FFF2-40B4-BE49-F238E27FC236}">
                <a16:creationId xmlns:a16="http://schemas.microsoft.com/office/drawing/2014/main" id="{5436FBC1-F339-4A2B-8C5D-DBA8D01CB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571" y="457200"/>
            <a:ext cx="8490857" cy="5943600"/>
          </a:xfrm>
          <a:prstGeom prst="rect">
            <a:avLst/>
          </a:prstGeom>
        </p:spPr>
      </p:pic>
    </p:spTree>
    <p:extLst>
      <p:ext uri="{BB962C8B-B14F-4D97-AF65-F5344CB8AC3E}">
        <p14:creationId xmlns:p14="http://schemas.microsoft.com/office/powerpoint/2010/main" val="624059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descr="Et bilde som inneholder tekst&#10;&#10;Automatisk generert beskrivelse">
            <a:extLst>
              <a:ext uri="{FF2B5EF4-FFF2-40B4-BE49-F238E27FC236}">
                <a16:creationId xmlns:a16="http://schemas.microsoft.com/office/drawing/2014/main" id="{52920643-009C-4473-A33E-828D65AB3FD3}"/>
              </a:ext>
            </a:extLst>
          </p:cNvPr>
          <p:cNvPicPr>
            <a:picLocks noChangeAspect="1"/>
          </p:cNvPicPr>
          <p:nvPr/>
        </p:nvPicPr>
        <p:blipFill rotWithShape="1">
          <a:blip r:embed="rId3">
            <a:extLst>
              <a:ext uri="{28A0092B-C50C-407E-A947-70E740481C1C}">
                <a14:useLocalDpi xmlns:a14="http://schemas.microsoft.com/office/drawing/2010/main" val="0"/>
              </a:ext>
            </a:extLst>
          </a:blip>
          <a:srcRect t="6635" b="3658"/>
          <a:stretch/>
        </p:blipFill>
        <p:spPr>
          <a:xfrm>
            <a:off x="457200" y="457200"/>
            <a:ext cx="11277600" cy="5943600"/>
          </a:xfrm>
          <a:prstGeom prst="rect">
            <a:avLst/>
          </a:prstGeom>
        </p:spPr>
      </p:pic>
    </p:spTree>
    <p:extLst>
      <p:ext uri="{BB962C8B-B14F-4D97-AF65-F5344CB8AC3E}">
        <p14:creationId xmlns:p14="http://schemas.microsoft.com/office/powerpoint/2010/main" val="171579259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722</Words>
  <Application>Microsoft Office PowerPoint</Application>
  <PresentationFormat>Widescreen</PresentationFormat>
  <Paragraphs>29</Paragraphs>
  <Slides>10</Slides>
  <Notes>10</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10</vt:i4>
      </vt:variant>
    </vt:vector>
  </HeadingPairs>
  <TitlesOfParts>
    <vt:vector size="16" baseType="lpstr">
      <vt:lpstr>Meiryo</vt:lpstr>
      <vt:lpstr>Arial</vt:lpstr>
      <vt:lpstr>Calibri</vt:lpstr>
      <vt:lpstr>Calibri Light</vt:lpstr>
      <vt:lpstr>Times New Roman</vt:lpstr>
      <vt:lpstr>Office-tema</vt:lpstr>
      <vt:lpstr>Rotary Convention</vt:lpstr>
      <vt:lpstr>Rotary International Convention </vt:lpstr>
      <vt:lpstr>PowerPoint-presentasjon</vt:lpstr>
      <vt:lpstr>Taipei, Taiwan 12-16 juni 2021</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Rotary Convention</dc:title>
  <dc:creator>Bjørn Rismyhr</dc:creator>
  <cp:lastModifiedBy>Bjørn Rismyhr</cp:lastModifiedBy>
  <cp:revision>22</cp:revision>
  <dcterms:created xsi:type="dcterms:W3CDTF">2021-09-18T08:18:56Z</dcterms:created>
  <dcterms:modified xsi:type="dcterms:W3CDTF">2021-09-22T17:49:13Z</dcterms:modified>
</cp:coreProperties>
</file>