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>
        <p:scale>
          <a:sx n="80" d="100"/>
          <a:sy n="80" d="100"/>
        </p:scale>
        <p:origin x="10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ED6146-A98E-4B45-91C7-3A37708A9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DBD5712-3F0E-4BCC-ACAB-444CBD605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CC54E58-830F-4F26-B9A7-61A7C8283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FFAE0F-49D0-4621-A80C-C49DEE14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BB3127-7D91-4031-8C07-ADCBAA3F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665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E85791-F4FF-4B8F-B7AE-FF0A80426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D7A71B8-2B57-4CF6-9296-C58FD16DA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EDA4AC-FEF8-499D-BBFD-7F9034B8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9AF9339-6C55-474A-940C-641FBCAF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B746EC-A741-4365-B3EB-9FC3FEC5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748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561AD4B-FEFC-4205-8F9E-75A44AC40A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E22EF1D-5D9B-489C-9947-73127286D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9A77FF-A4EF-4E91-B7D2-FAFC9C980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AF69FF-F395-4E50-9F54-E4332BCD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B4932C-EF9F-461E-BA71-DA247DB82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47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D15826-614F-40F4-94BA-493D603B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19735E-41C9-4CB7-8201-D8027418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05286B-3BD4-4A20-B9AA-B25A5847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670B96-708F-4872-9BF9-B270815B4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3E0404-3C36-4FF0-80E3-80AAE3F9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649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A7938B-44D4-4DC3-8830-A211D218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1B045B6-D985-44AC-97F3-9FEC3BA2C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B4E934-9DCC-4FA9-A984-31257FD2F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B280DB-E508-42D4-A01A-2EC588A9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15AB435-913F-40DD-A662-123CA448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070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6B874E-B733-4D43-A8D4-0D5A9692B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62A416-4023-4ACB-88D7-F50D4DE92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49F0910-297D-47A5-B204-E48D23F8C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856661E-4915-49A6-8FB4-A030134F0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CD7611F-1C04-4CFD-A164-818D98A4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7A08E1E-B74C-48FD-805E-53F21C08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271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974DA4-697A-4901-B330-655714D72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08D4F8-0884-4D45-8A9C-91B1E6E53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3B1973-9046-4A5C-A288-FC9A3113F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7A5E6D0-D709-40E3-99AC-A240383CA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2617DE1-DBED-4128-9C93-8AD265FE5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A631B3C-4B82-44BC-92C2-3146329FE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2A3D919-FDF3-4DCA-8FD9-549692AB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E70BFF4-3222-4B3C-83B3-1F5C0B73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865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9F7573-C117-4932-8F14-6CCD2426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E79A28B-1A26-42BC-A3C4-1A667A1D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557CB9D-B2AD-4E1B-9AC5-68BEBC34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8B9EF03-1860-46CB-A445-E60AAC38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445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AC37BD0-19DF-4D14-84B1-BDEC0D74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A17C1C2-2E47-4B2B-ABF8-5A13D934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377AAF9-7102-49ED-9FE0-A8F62E2B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6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89DC9A-BE34-479E-8850-405ED32DB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132F8D-46C1-421E-B3DE-10A21A01A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BE5BD8A-CD04-42D6-A268-A83CD2013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E2332E2-07B8-494E-BE42-0FF989F30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4805FAD-1E5B-4F08-96EF-C8652BE8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408305A-6263-489D-8FCA-30129FD0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710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517F79-2AC2-4099-A81D-6FF3FBBE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1BEDE5D-E49A-4128-9F8D-949E1E18E7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4C873D4-4A92-45F9-B806-386C0AFEC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51510A1-7AC2-41A0-A62D-98E44A07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DB1D815-AB9F-41D5-93A4-80372C6AC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FD93798-4F15-43DC-B600-3071E740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468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E5EBA83-A9BA-49BE-8D3D-055E6C14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5BDCE68-CC8C-4447-983C-0783362E4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5CAF28D-41E0-41FE-8D4E-69DFB887A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5F8FB-610E-4AFE-81EC-80F2B8E58EF5}" type="datetimeFigureOut">
              <a:rPr lang="nb-NO" smtClean="0"/>
              <a:t>18.09.2021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91736AA-1EB2-48E2-B2AA-51E23C327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4D1C7B-6B56-4EA0-9934-66266B9D7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FB8A-66EF-4BE3-9366-459AE81A84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901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4B487829-755C-4AF5-A2D2-CB8D61260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804" y="198880"/>
            <a:ext cx="9144000" cy="608662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Se, hvilken morgenstund: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Solen er rød og rund.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Nina er </a:t>
            </a:r>
            <a:r>
              <a:rPr lang="nb-NO" sz="1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gået</a:t>
            </a:r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bad.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 spiser </a:t>
            </a:r>
            <a:r>
              <a:rPr lang="nb-NO" sz="1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ostemad</a:t>
            </a:r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Livet er ikke det </a:t>
            </a:r>
            <a:r>
              <a:rPr lang="nb-NO" sz="1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værste</a:t>
            </a:r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 har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om lidt er kaffen klar.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nb-NO" sz="1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Blomsterne</a:t>
            </a:r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blomstrer op.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går en </a:t>
            </a:r>
            <a:r>
              <a:rPr lang="nb-NO" sz="1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edderkop</a:t>
            </a:r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Fuglene flyver i flok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Når de er mange nok.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Livet er ikke det </a:t>
            </a:r>
            <a:r>
              <a:rPr lang="nb-NO" sz="1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værste</a:t>
            </a:r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 har.</a:t>
            </a:r>
          </a:p>
          <a:p>
            <a:pPr algn="ctr"/>
            <a:r>
              <a:rPr lang="nb-NO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om lidt er kaffen klar.</a:t>
            </a:r>
          </a:p>
          <a:p>
            <a:pPr algn="ctr"/>
            <a:r>
              <a:rPr lang="nb-NO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295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85766A91-E70A-4A49-A422-3EE2515095AF}"/>
              </a:ext>
            </a:extLst>
          </p:cNvPr>
          <p:cNvSpPr txBox="1"/>
          <p:nvPr/>
        </p:nvSpPr>
        <p:spPr>
          <a:xfrm>
            <a:off x="2774011" y="207535"/>
            <a:ext cx="6096662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Græsset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grønt og </a:t>
            </a:r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vådt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Bierne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 det godt</a:t>
            </a:r>
          </a:p>
          <a:p>
            <a:pPr algn="ctr"/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Lungerne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frådser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luft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Åh, hvilken </a:t>
            </a:r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snerleduft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Glæden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ikke det </a:t>
            </a:r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værste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 har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om lidt er kaffen klar.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Sang under brusebad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 må vist være glad</a:t>
            </a:r>
          </a:p>
          <a:p>
            <a:pPr algn="ctr"/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Himlen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lemmelig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blå.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kan jeg godt forstå.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Lykken er ikke det </a:t>
            </a:r>
            <a:r>
              <a:rPr lang="nb-NO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værste</a:t>
            </a: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 har</a:t>
            </a:r>
          </a:p>
          <a:p>
            <a:pPr algn="ctr"/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om lidt er kaffen klar.</a:t>
            </a:r>
          </a:p>
        </p:txBody>
      </p:sp>
    </p:spTree>
    <p:extLst>
      <p:ext uri="{BB962C8B-B14F-4D97-AF65-F5344CB8AC3E}">
        <p14:creationId xmlns:p14="http://schemas.microsoft.com/office/powerpoint/2010/main" val="360596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4CF515E-AD1C-449F-B253-677C53001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4147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da-DK" sz="3200" dirty="0"/>
              <a:t>Nu kommer Nina ud,</a:t>
            </a:r>
          </a:p>
          <a:p>
            <a:pPr marL="0" indent="0" algn="ctr">
              <a:buNone/>
            </a:pPr>
            <a:r>
              <a:rPr lang="da-DK" sz="3200" dirty="0"/>
              <a:t>Nøgen med </a:t>
            </a:r>
            <a:r>
              <a:rPr lang="da-DK" sz="3200" dirty="0" err="1"/>
              <a:t>fuktig</a:t>
            </a:r>
            <a:r>
              <a:rPr lang="da-DK" sz="3200" dirty="0"/>
              <a:t> hud,</a:t>
            </a:r>
          </a:p>
          <a:p>
            <a:pPr marL="0" indent="0" algn="ctr">
              <a:buNone/>
            </a:pPr>
            <a:r>
              <a:rPr lang="da-DK" sz="3200" dirty="0"/>
              <a:t>Kysser </a:t>
            </a:r>
            <a:r>
              <a:rPr lang="da-DK" sz="3200" dirty="0" err="1"/>
              <a:t>meg</a:t>
            </a:r>
            <a:r>
              <a:rPr lang="da-DK" sz="3200" dirty="0"/>
              <a:t> kærlig og går</a:t>
            </a:r>
          </a:p>
          <a:p>
            <a:pPr marL="0" indent="0" algn="ctr">
              <a:buNone/>
            </a:pPr>
            <a:r>
              <a:rPr lang="da-DK" sz="3200" dirty="0"/>
              <a:t>Ind for å re` sit hår.</a:t>
            </a:r>
          </a:p>
          <a:p>
            <a:pPr marL="0" indent="0" algn="ctr">
              <a:buNone/>
            </a:pPr>
            <a:r>
              <a:rPr lang="da-DK" sz="3200" dirty="0"/>
              <a:t>Livet er ikke det værste man har</a:t>
            </a:r>
          </a:p>
          <a:p>
            <a:pPr marL="0" indent="0" algn="ctr">
              <a:buNone/>
            </a:pPr>
            <a:r>
              <a:rPr lang="da-DK" sz="3200" dirty="0"/>
              <a:t>Og om lidt er kaffen klar.</a:t>
            </a:r>
          </a:p>
          <a:p>
            <a:pPr marL="0" indent="0" algn="ctr">
              <a:buNone/>
            </a:pPr>
            <a:endParaRPr lang="da-DK" sz="3200" dirty="0"/>
          </a:p>
          <a:p>
            <a:pPr marL="0" indent="0" algn="ctr">
              <a:buNone/>
            </a:pPr>
            <a:endParaRPr lang="da-DK" sz="3200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 descr="Et bilde som inneholder basketball, spill, bord&#10;&#10;Automatisk generert beskrivelse">
            <a:extLst>
              <a:ext uri="{FF2B5EF4-FFF2-40B4-BE49-F238E27FC236}">
                <a16:creationId xmlns:a16="http://schemas.microsoft.com/office/drawing/2014/main" id="{0C12B049-FE9D-486C-ADB7-A0D02F36FAC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163" y="4677203"/>
            <a:ext cx="1494790" cy="1105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31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176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Claus E. Feyling</dc:creator>
  <cp:lastModifiedBy>Claus E. Feyling</cp:lastModifiedBy>
  <cp:revision>1</cp:revision>
  <dcterms:created xsi:type="dcterms:W3CDTF">2021-09-18T10:44:27Z</dcterms:created>
  <dcterms:modified xsi:type="dcterms:W3CDTF">2021-09-18T10:56:38Z</dcterms:modified>
</cp:coreProperties>
</file>